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1.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notesSlides/notesSlide2.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424" r:id="rId2"/>
    <p:sldId id="443" r:id="rId3"/>
    <p:sldId id="483" r:id="rId4"/>
    <p:sldId id="465" r:id="rId5"/>
    <p:sldId id="484" r:id="rId6"/>
    <p:sldId id="553" r:id="rId7"/>
    <p:sldId id="554" r:id="rId8"/>
    <p:sldId id="555" r:id="rId9"/>
    <p:sldId id="500" r:id="rId10"/>
    <p:sldId id="552" r:id="rId11"/>
    <p:sldId id="546" r:id="rId12"/>
    <p:sldId id="534" r:id="rId13"/>
    <p:sldId id="472" r:id="rId14"/>
    <p:sldId id="445" r:id="rId15"/>
    <p:sldId id="545" r:id="rId16"/>
  </p:sldIdLst>
  <p:sldSz cx="9144000" cy="6858000" type="screen4x3"/>
  <p:notesSz cx="7086600" cy="9372600"/>
  <p:custDataLst>
    <p:tags r:id="rId19"/>
  </p:custDataLst>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009900"/>
    <a:srgbClr val="006633"/>
    <a:srgbClr val="F47C45"/>
    <a:srgbClr val="0069AA"/>
    <a:srgbClr val="EBD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245" autoAdjust="0"/>
    <p:restoredTop sz="90160" autoAdjust="0"/>
  </p:normalViewPr>
  <p:slideViewPr>
    <p:cSldViewPr snapToGrid="0">
      <p:cViewPr>
        <p:scale>
          <a:sx n="66" d="100"/>
          <a:sy n="66" d="100"/>
        </p:scale>
        <p:origin x="-1800" y="-666"/>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68313"/>
          </a:xfrm>
          <a:prstGeom prst="rect">
            <a:avLst/>
          </a:prstGeom>
        </p:spPr>
        <p:txBody>
          <a:bodyPr vert="horz" lIns="94046" tIns="47023" rIns="94046" bIns="47023" rtlCol="0"/>
          <a:lstStyle>
            <a:lvl1pPr algn="l">
              <a:defRPr sz="1200">
                <a:cs typeface="Arial" charset="0"/>
              </a:defRPr>
            </a:lvl1pPr>
          </a:lstStyle>
          <a:p>
            <a:pPr>
              <a:defRPr/>
            </a:pPr>
            <a:endParaRPr lang="en-US"/>
          </a:p>
        </p:txBody>
      </p:sp>
      <p:sp>
        <p:nvSpPr>
          <p:cNvPr id="3" name="Date Placeholder 2"/>
          <p:cNvSpPr>
            <a:spLocks noGrp="1"/>
          </p:cNvSpPr>
          <p:nvPr>
            <p:ph type="dt" sz="quarter" idx="1"/>
          </p:nvPr>
        </p:nvSpPr>
        <p:spPr>
          <a:xfrm>
            <a:off x="4014788" y="0"/>
            <a:ext cx="3070225" cy="468313"/>
          </a:xfrm>
          <a:prstGeom prst="rect">
            <a:avLst/>
          </a:prstGeom>
        </p:spPr>
        <p:txBody>
          <a:bodyPr vert="horz" lIns="94046" tIns="47023" rIns="94046" bIns="47023" rtlCol="0"/>
          <a:lstStyle>
            <a:lvl1pPr algn="r">
              <a:defRPr sz="1200">
                <a:cs typeface="Arial" charset="0"/>
              </a:defRPr>
            </a:lvl1pPr>
          </a:lstStyle>
          <a:p>
            <a:pPr>
              <a:defRPr/>
            </a:pPr>
            <a:fld id="{6307C075-CBF3-4B35-BF3D-3ED4CC0290E4}" type="datetimeFigureOut">
              <a:rPr lang="en-US"/>
              <a:pPr>
                <a:defRPr/>
              </a:pPr>
              <a:t>12/18/2019</a:t>
            </a:fld>
            <a:endParaRPr lang="en-US"/>
          </a:p>
        </p:txBody>
      </p:sp>
      <p:sp>
        <p:nvSpPr>
          <p:cNvPr id="4" name="Footer Placeholder 3"/>
          <p:cNvSpPr>
            <a:spLocks noGrp="1"/>
          </p:cNvSpPr>
          <p:nvPr>
            <p:ph type="ftr" sz="quarter" idx="2"/>
          </p:nvPr>
        </p:nvSpPr>
        <p:spPr>
          <a:xfrm>
            <a:off x="0" y="8902700"/>
            <a:ext cx="3070225" cy="468313"/>
          </a:xfrm>
          <a:prstGeom prst="rect">
            <a:avLst/>
          </a:prstGeom>
        </p:spPr>
        <p:txBody>
          <a:bodyPr vert="horz" lIns="94046" tIns="47023" rIns="94046" bIns="47023" rtlCol="0" anchor="b"/>
          <a:lstStyle>
            <a:lvl1pPr algn="l">
              <a:defRPr sz="1200">
                <a:cs typeface="Arial" charset="0"/>
              </a:defRPr>
            </a:lvl1pPr>
          </a:lstStyle>
          <a:p>
            <a:pPr>
              <a:defRPr/>
            </a:pPr>
            <a:endParaRPr lang="en-US"/>
          </a:p>
        </p:txBody>
      </p:sp>
      <p:sp>
        <p:nvSpPr>
          <p:cNvPr id="5" name="Slide Number Placeholder 4"/>
          <p:cNvSpPr>
            <a:spLocks noGrp="1"/>
          </p:cNvSpPr>
          <p:nvPr>
            <p:ph type="sldNum" sz="quarter" idx="3"/>
          </p:nvPr>
        </p:nvSpPr>
        <p:spPr>
          <a:xfrm>
            <a:off x="4014788" y="8902700"/>
            <a:ext cx="3070225" cy="468313"/>
          </a:xfrm>
          <a:prstGeom prst="rect">
            <a:avLst/>
          </a:prstGeom>
        </p:spPr>
        <p:txBody>
          <a:bodyPr vert="horz" lIns="94046" tIns="47023" rIns="94046" bIns="47023" rtlCol="0" anchor="b"/>
          <a:lstStyle>
            <a:lvl1pPr algn="r">
              <a:defRPr sz="1200">
                <a:cs typeface="Arial" charset="0"/>
              </a:defRPr>
            </a:lvl1pPr>
          </a:lstStyle>
          <a:p>
            <a:pPr>
              <a:defRPr/>
            </a:pPr>
            <a:fld id="{0F804B4D-782B-4993-8032-CBDDC7169C48}" type="slidenum">
              <a:rPr lang="en-US"/>
              <a:pPr>
                <a:defRPr/>
              </a:pPr>
              <a:t>‹#›</a:t>
            </a:fld>
            <a:endParaRPr lang="en-US"/>
          </a:p>
        </p:txBody>
      </p:sp>
    </p:spTree>
    <p:extLst>
      <p:ext uri="{BB962C8B-B14F-4D97-AF65-F5344CB8AC3E}">
        <p14:creationId xmlns:p14="http://schemas.microsoft.com/office/powerpoint/2010/main" val="7483472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68313"/>
          </a:xfrm>
          <a:prstGeom prst="rect">
            <a:avLst/>
          </a:prstGeom>
        </p:spPr>
        <p:txBody>
          <a:bodyPr vert="horz" lIns="94046" tIns="47023" rIns="94046" bIns="47023"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4014788" y="0"/>
            <a:ext cx="3070225" cy="468313"/>
          </a:xfrm>
          <a:prstGeom prst="rect">
            <a:avLst/>
          </a:prstGeom>
        </p:spPr>
        <p:txBody>
          <a:bodyPr vert="horz" lIns="94046" tIns="47023" rIns="94046" bIns="47023" rtlCol="0"/>
          <a:lstStyle>
            <a:lvl1pPr algn="r" fontAlgn="auto">
              <a:spcBef>
                <a:spcPts val="0"/>
              </a:spcBef>
              <a:spcAft>
                <a:spcPts val="0"/>
              </a:spcAft>
              <a:defRPr sz="1200">
                <a:latin typeface="+mn-lt"/>
                <a:cs typeface="+mn-cs"/>
              </a:defRPr>
            </a:lvl1pPr>
          </a:lstStyle>
          <a:p>
            <a:pPr>
              <a:defRPr/>
            </a:pPr>
            <a:fld id="{BC76D0E2-F045-4B40-9879-6DD6786B3DCE}" type="datetimeFigureOut">
              <a:rPr lang="en-US"/>
              <a:pPr>
                <a:defRPr/>
              </a:pPr>
              <a:t>12/18/2019</a:t>
            </a:fld>
            <a:endParaRPr lang="en-US"/>
          </a:p>
        </p:txBody>
      </p:sp>
      <p:sp>
        <p:nvSpPr>
          <p:cNvPr id="4" name="Slide Image Placeholder 3"/>
          <p:cNvSpPr>
            <a:spLocks noGrp="1" noRot="1" noChangeAspect="1"/>
          </p:cNvSpPr>
          <p:nvPr>
            <p:ph type="sldImg" idx="2"/>
          </p:nvPr>
        </p:nvSpPr>
        <p:spPr>
          <a:xfrm>
            <a:off x="1200150" y="703263"/>
            <a:ext cx="4686300" cy="3514725"/>
          </a:xfrm>
          <a:prstGeom prst="rect">
            <a:avLst/>
          </a:prstGeom>
          <a:noFill/>
          <a:ln w="12700">
            <a:solidFill>
              <a:prstClr val="black"/>
            </a:solidFill>
          </a:ln>
        </p:spPr>
        <p:txBody>
          <a:bodyPr vert="horz" lIns="94046" tIns="47023" rIns="94046" bIns="47023" rtlCol="0" anchor="ctr"/>
          <a:lstStyle/>
          <a:p>
            <a:pPr lvl="0"/>
            <a:endParaRPr lang="en-US" noProof="0"/>
          </a:p>
        </p:txBody>
      </p:sp>
      <p:sp>
        <p:nvSpPr>
          <p:cNvPr id="5" name="Notes Placeholder 4"/>
          <p:cNvSpPr>
            <a:spLocks noGrp="1"/>
          </p:cNvSpPr>
          <p:nvPr>
            <p:ph type="body" sz="quarter" idx="3"/>
          </p:nvPr>
        </p:nvSpPr>
        <p:spPr>
          <a:xfrm>
            <a:off x="708025" y="4451350"/>
            <a:ext cx="5670550" cy="4217988"/>
          </a:xfrm>
          <a:prstGeom prst="rect">
            <a:avLst/>
          </a:prstGeom>
        </p:spPr>
        <p:txBody>
          <a:bodyPr vert="horz" lIns="94046" tIns="47023" rIns="94046" bIns="47023"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902700"/>
            <a:ext cx="3070225" cy="468313"/>
          </a:xfrm>
          <a:prstGeom prst="rect">
            <a:avLst/>
          </a:prstGeom>
        </p:spPr>
        <p:txBody>
          <a:bodyPr vert="horz" lIns="94046" tIns="47023" rIns="94046" bIns="47023"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4014788" y="8902700"/>
            <a:ext cx="3070225" cy="468313"/>
          </a:xfrm>
          <a:prstGeom prst="rect">
            <a:avLst/>
          </a:prstGeom>
        </p:spPr>
        <p:txBody>
          <a:bodyPr vert="horz" lIns="94046" tIns="47023" rIns="94046" bIns="47023" rtlCol="0" anchor="b"/>
          <a:lstStyle>
            <a:lvl1pPr algn="r" fontAlgn="auto">
              <a:spcBef>
                <a:spcPts val="0"/>
              </a:spcBef>
              <a:spcAft>
                <a:spcPts val="0"/>
              </a:spcAft>
              <a:defRPr sz="1200">
                <a:latin typeface="+mn-lt"/>
                <a:cs typeface="+mn-cs"/>
              </a:defRPr>
            </a:lvl1pPr>
          </a:lstStyle>
          <a:p>
            <a:pPr>
              <a:defRPr/>
            </a:pPr>
            <a:fld id="{ADD7CA55-11D8-425A-A30B-98CF3F803D73}" type="slidenum">
              <a:rPr lang="en-US"/>
              <a:pPr>
                <a:defRPr/>
              </a:pPr>
              <a:t>‹#›</a:t>
            </a:fld>
            <a:endParaRPr lang="en-US"/>
          </a:p>
        </p:txBody>
      </p:sp>
    </p:spTree>
    <p:extLst>
      <p:ext uri="{BB962C8B-B14F-4D97-AF65-F5344CB8AC3E}">
        <p14:creationId xmlns:p14="http://schemas.microsoft.com/office/powerpoint/2010/main" val="13178282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67588" name="Slide Number Placeholder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Calibri" pitchFamily="34" charset="0"/>
              </a:defRPr>
            </a:lvl1pPr>
            <a:lvl2pPr marL="764124" indent="-293894">
              <a:defRPr>
                <a:solidFill>
                  <a:schemeClr val="tx1"/>
                </a:solidFill>
                <a:latin typeface="Calibri" pitchFamily="34" charset="0"/>
              </a:defRPr>
            </a:lvl2pPr>
            <a:lvl3pPr marL="1175576" indent="-235115">
              <a:defRPr>
                <a:solidFill>
                  <a:schemeClr val="tx1"/>
                </a:solidFill>
                <a:latin typeface="Calibri" pitchFamily="34" charset="0"/>
              </a:defRPr>
            </a:lvl3pPr>
            <a:lvl4pPr marL="1645806" indent="-235115">
              <a:defRPr>
                <a:solidFill>
                  <a:schemeClr val="tx1"/>
                </a:solidFill>
                <a:latin typeface="Calibri" pitchFamily="34" charset="0"/>
              </a:defRPr>
            </a:lvl4pPr>
            <a:lvl5pPr marL="2116036" indent="-235115">
              <a:defRPr>
                <a:solidFill>
                  <a:schemeClr val="tx1"/>
                </a:solidFill>
                <a:latin typeface="Calibri" pitchFamily="34" charset="0"/>
              </a:defRPr>
            </a:lvl5pPr>
            <a:lvl6pPr marL="2586266" indent="-235115" fontAlgn="base">
              <a:spcBef>
                <a:spcPct val="0"/>
              </a:spcBef>
              <a:spcAft>
                <a:spcPct val="0"/>
              </a:spcAft>
              <a:defRPr>
                <a:solidFill>
                  <a:schemeClr val="tx1"/>
                </a:solidFill>
                <a:latin typeface="Calibri" pitchFamily="34" charset="0"/>
              </a:defRPr>
            </a:lvl6pPr>
            <a:lvl7pPr marL="3056496" indent="-235115" fontAlgn="base">
              <a:spcBef>
                <a:spcPct val="0"/>
              </a:spcBef>
              <a:spcAft>
                <a:spcPct val="0"/>
              </a:spcAft>
              <a:defRPr>
                <a:solidFill>
                  <a:schemeClr val="tx1"/>
                </a:solidFill>
                <a:latin typeface="Calibri" pitchFamily="34" charset="0"/>
              </a:defRPr>
            </a:lvl7pPr>
            <a:lvl8pPr marL="3526727" indent="-235115" fontAlgn="base">
              <a:spcBef>
                <a:spcPct val="0"/>
              </a:spcBef>
              <a:spcAft>
                <a:spcPct val="0"/>
              </a:spcAft>
              <a:defRPr>
                <a:solidFill>
                  <a:schemeClr val="tx1"/>
                </a:solidFill>
                <a:latin typeface="Calibri" pitchFamily="34" charset="0"/>
              </a:defRPr>
            </a:lvl8pPr>
            <a:lvl9pPr marL="3996957" indent="-23511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4DB17243-13B1-4A03-894C-63D68A06B27C}" type="slidenum">
              <a:rPr lang="en-US" smtClean="0"/>
              <a:pPr fontAlgn="base">
                <a:spcBef>
                  <a:spcPct val="0"/>
                </a:spcBef>
                <a:spcAft>
                  <a:spcPct val="0"/>
                </a:spcAft>
                <a:defRPr/>
              </a:pPr>
              <a:t>4</a:t>
            </a:fld>
            <a:endParaRPr lang="en-US" smtClean="0"/>
          </a:p>
        </p:txBody>
      </p:sp>
    </p:spTree>
    <p:extLst>
      <p:ext uri="{BB962C8B-B14F-4D97-AF65-F5344CB8AC3E}">
        <p14:creationId xmlns:p14="http://schemas.microsoft.com/office/powerpoint/2010/main" val="9398675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D63F77AA-B512-491B-A4DA-826F43B43E2A}" type="slidenum">
              <a:rPr lang="en-US" smtClean="0"/>
              <a:pPr>
                <a:defRPr/>
              </a:pPr>
              <a:t>13</a:t>
            </a:fld>
            <a:endParaRPr lang="en-US"/>
          </a:p>
        </p:txBody>
      </p:sp>
    </p:spTree>
    <p:extLst>
      <p:ext uri="{BB962C8B-B14F-4D97-AF65-F5344CB8AC3E}">
        <p14:creationId xmlns:p14="http://schemas.microsoft.com/office/powerpoint/2010/main" val="2413876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fld id="{15CD1674-B138-43DE-9B6F-8B04BB599E79}" type="datetimeFigureOut">
              <a:rPr lang="en-US"/>
              <a:pPr>
                <a:defRPr/>
              </a:pPr>
              <a:t>12/18/2019</a:t>
            </a:fld>
            <a:endParaRPr lang="en-US"/>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defRPr>
                <a:cs typeface="Arial" charset="0"/>
              </a:defRPr>
            </a:lvl1pPr>
          </a:lstStyle>
          <a:p>
            <a:pPr>
              <a:defRPr/>
            </a:pPr>
            <a:endParaRPr lang="en-US"/>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a:defRPr/>
            </a:pPr>
            <a:fld id="{EAE7A29F-C344-49FE-AF56-B4F34172479B}" type="slidenum">
              <a:rPr lang="en-US"/>
              <a:pPr>
                <a:defRPr/>
              </a:pPr>
              <a:t>‹#›</a:t>
            </a:fld>
            <a:endParaRPr lang="en-US"/>
          </a:p>
        </p:txBody>
      </p:sp>
    </p:spTree>
    <p:extLst>
      <p:ext uri="{BB962C8B-B14F-4D97-AF65-F5344CB8AC3E}">
        <p14:creationId xmlns:p14="http://schemas.microsoft.com/office/powerpoint/2010/main" val="4071936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fld id="{A9340CE7-FA9E-49B5-B95C-53E2D1C0808C}" type="datetimeFigureOut">
              <a:rPr lang="en-US"/>
              <a:pPr>
                <a:defRPr/>
              </a:pPr>
              <a:t>12/18/2019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cs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a:defRPr/>
            </a:pPr>
            <a:fld id="{2BB453DE-B28F-4A02-ABB4-949D462A2782}" type="slidenum">
              <a:rPr lang="en-US"/>
              <a:pPr>
                <a:defRPr/>
              </a:pPr>
              <a:t>‹#›</a:t>
            </a:fld>
            <a:endParaRPr lang="en-US"/>
          </a:p>
        </p:txBody>
      </p:sp>
    </p:spTree>
    <p:extLst>
      <p:ext uri="{BB962C8B-B14F-4D97-AF65-F5344CB8AC3E}">
        <p14:creationId xmlns:p14="http://schemas.microsoft.com/office/powerpoint/2010/main" val="1071266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fld id="{3C92C604-F740-4ED6-932C-D86AACCCD960}" type="datetimeFigureOut">
              <a:rPr lang="en-US"/>
              <a:pPr>
                <a:defRPr/>
              </a:pPr>
              <a:t>12/18/2019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cs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a:defRPr/>
            </a:pPr>
            <a:fld id="{AB225003-A006-4483-821B-21CF60DB6D82}" type="slidenum">
              <a:rPr lang="en-US"/>
              <a:pPr>
                <a:defRPr/>
              </a:pPr>
              <a:t>‹#›</a:t>
            </a:fld>
            <a:endParaRPr lang="en-US"/>
          </a:p>
        </p:txBody>
      </p:sp>
    </p:spTree>
    <p:extLst>
      <p:ext uri="{BB962C8B-B14F-4D97-AF65-F5344CB8AC3E}">
        <p14:creationId xmlns:p14="http://schemas.microsoft.com/office/powerpoint/2010/main" val="1053483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19600" y="381000"/>
            <a:ext cx="4572000" cy="1143000"/>
          </a:xfrm>
          <a:prstGeom prst="rect">
            <a:avLst/>
          </a:prstGeom>
        </p:spPr>
        <p:txBody>
          <a:bodyPr>
            <a:normAutofit/>
          </a:bodyPr>
          <a:lstStyle>
            <a:lvl1pPr>
              <a:defRPr sz="2800" b="1">
                <a:latin typeface="Arial Black"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81000" y="2057400"/>
            <a:ext cx="8229600" cy="3459163"/>
          </a:xfrm>
          <a:prstGeom prst="rect">
            <a:avLst/>
          </a:prstGeo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fld id="{1AC26F64-7B61-4656-99F7-AC75620842A5}" type="datetimeFigureOut">
              <a:rPr lang="en-US"/>
              <a:pPr>
                <a:defRPr/>
              </a:pPr>
              <a:t>12/18/2019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cs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a:defRPr/>
            </a:pPr>
            <a:fld id="{1E3CE6CE-E128-4440-8F22-9B0668D129B1}" type="slidenum">
              <a:rPr lang="en-US"/>
              <a:pPr>
                <a:defRPr/>
              </a:pPr>
              <a:t>‹#›</a:t>
            </a:fld>
            <a:endParaRPr lang="en-US"/>
          </a:p>
        </p:txBody>
      </p:sp>
    </p:spTree>
    <p:extLst>
      <p:ext uri="{BB962C8B-B14F-4D97-AF65-F5344CB8AC3E}">
        <p14:creationId xmlns:p14="http://schemas.microsoft.com/office/powerpoint/2010/main" val="2491542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fld id="{1431CD53-4A32-4FF1-8FA2-211149AD9365}" type="datetimeFigureOut">
              <a:rPr lang="en-US"/>
              <a:pPr>
                <a:defRPr/>
              </a:pPr>
              <a:t>12/18/2019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cs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a:defRPr/>
            </a:pPr>
            <a:fld id="{CF899776-6BDC-47AD-9363-89776CA8289C}" type="slidenum">
              <a:rPr lang="en-US"/>
              <a:pPr>
                <a:defRPr/>
              </a:pPr>
              <a:t>‹#›</a:t>
            </a:fld>
            <a:endParaRPr lang="en-US"/>
          </a:p>
        </p:txBody>
      </p:sp>
    </p:spTree>
    <p:extLst>
      <p:ext uri="{BB962C8B-B14F-4D97-AF65-F5344CB8AC3E}">
        <p14:creationId xmlns:p14="http://schemas.microsoft.com/office/powerpoint/2010/main" val="838343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057400" y="685800"/>
            <a:ext cx="6705600" cy="1143000"/>
          </a:xfrm>
          <a:prstGeom prst="rect">
            <a:avLst/>
          </a:prstGeom>
        </p:spPr>
        <p:txBody>
          <a:bodyPr>
            <a:normAutofit/>
          </a:bodyPr>
          <a:lstStyle>
            <a:lvl1pPr>
              <a:defRPr sz="32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2133600"/>
            <a:ext cx="4038600" cy="3992563"/>
          </a:xfrm>
          <a:prstGeom prst="rect">
            <a:avLst/>
          </a:prstGeom>
        </p:spPr>
        <p:txBody>
          <a:bodyPr/>
          <a:lstStyle>
            <a:lvl1pPr>
              <a:defRPr sz="2400">
                <a:latin typeface="Arial" pitchFamily="34" charset="0"/>
                <a:cs typeface="Arial" pitchFamily="34" charset="0"/>
              </a:defRPr>
            </a:lvl1pPr>
            <a:lvl2pPr>
              <a:defRPr sz="22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133600"/>
            <a:ext cx="4038600" cy="3992563"/>
          </a:xfrm>
          <a:prstGeom prst="rect">
            <a:avLst/>
          </a:prstGeom>
        </p:spPr>
        <p:txBody>
          <a:bodyPr/>
          <a:lstStyle>
            <a:lvl1pPr>
              <a:defRPr sz="2400">
                <a:latin typeface="Arial" pitchFamily="34" charset="0"/>
                <a:cs typeface="Arial" pitchFamily="34" charset="0"/>
              </a:defRPr>
            </a:lvl1pPr>
            <a:lvl2pPr>
              <a:defRPr sz="22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fld id="{56EAC3ED-31C0-4468-AEA4-27729B9D5409}" type="datetimeFigureOut">
              <a:rPr lang="en-US"/>
              <a:pPr>
                <a:defRPr/>
              </a:pPr>
              <a:t>12/18/2019</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cs typeface="Arial"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a:defRPr/>
            </a:pPr>
            <a:fld id="{36C8575D-DB0A-40B5-BC80-55E55465E4B9}" type="slidenum">
              <a:rPr lang="en-US"/>
              <a:pPr>
                <a:defRPr/>
              </a:pPr>
              <a:t>‹#›</a:t>
            </a:fld>
            <a:endParaRPr lang="en-US"/>
          </a:p>
        </p:txBody>
      </p:sp>
    </p:spTree>
    <p:extLst>
      <p:ext uri="{BB962C8B-B14F-4D97-AF65-F5344CB8AC3E}">
        <p14:creationId xmlns:p14="http://schemas.microsoft.com/office/powerpoint/2010/main" val="4152828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191000" y="609600"/>
            <a:ext cx="4495800" cy="1143000"/>
          </a:xfrm>
          <a:prstGeom prst="rect">
            <a:avLst/>
          </a:prstGeom>
        </p:spPr>
        <p:txBody>
          <a:bodyPr>
            <a:normAutofit/>
          </a:bodyPr>
          <a:lstStyle>
            <a:lvl1pPr>
              <a:defRPr sz="3200" b="1">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905000"/>
            <a:ext cx="4040188" cy="639762"/>
          </a:xfrm>
          <a:prstGeom prst="rect">
            <a:avLst/>
          </a:prstGeom>
        </p:spPr>
        <p:txBody>
          <a:bodyPr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819399"/>
            <a:ext cx="4040188" cy="3306763"/>
          </a:xfrm>
          <a:prstGeom prst="rect">
            <a:avLst/>
          </a:prstGeo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8200" y="1905000"/>
            <a:ext cx="4041775" cy="639762"/>
          </a:xfrm>
          <a:prstGeom prst="rect">
            <a:avLst/>
          </a:prstGeom>
        </p:spPr>
        <p:txBody>
          <a:bodyPr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819399"/>
            <a:ext cx="4041775" cy="3306763"/>
          </a:xfrm>
          <a:prstGeom prst="rect">
            <a:avLst/>
          </a:prstGeo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fld id="{CC4F9D2C-ECE3-4997-8559-0B4F198E279C}" type="datetimeFigureOut">
              <a:rPr lang="en-US"/>
              <a:pPr>
                <a:defRPr/>
              </a:pPr>
              <a:t>12/18/2019</a:t>
            </a:fld>
            <a:endParaRPr lang="en-US"/>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lvl1pPr>
              <a:defRPr>
                <a:cs typeface="Arial" charset="0"/>
              </a:defRPr>
            </a:lvl1pPr>
          </a:lstStyle>
          <a:p>
            <a:pPr>
              <a:defRPr/>
            </a:pPr>
            <a:endParaRPr lang="en-US"/>
          </a:p>
        </p:txBody>
      </p:sp>
      <p:sp>
        <p:nvSpPr>
          <p:cNvPr id="9"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a:defRPr/>
            </a:pPr>
            <a:fld id="{DE8CA93F-880D-4A79-BF0C-4F315B56CB5E}" type="slidenum">
              <a:rPr lang="en-US"/>
              <a:pPr>
                <a:defRPr/>
              </a:pPr>
              <a:t>‹#›</a:t>
            </a:fld>
            <a:endParaRPr lang="en-US"/>
          </a:p>
        </p:txBody>
      </p:sp>
    </p:spTree>
    <p:extLst>
      <p:ext uri="{BB962C8B-B14F-4D97-AF65-F5344CB8AC3E}">
        <p14:creationId xmlns:p14="http://schemas.microsoft.com/office/powerpoint/2010/main" val="3755523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114800" y="609600"/>
            <a:ext cx="4572000" cy="1143000"/>
          </a:xfrm>
          <a:prstGeom prst="rect">
            <a:avLst/>
          </a:prstGeom>
        </p:spPr>
        <p:txBody>
          <a:bodyPr>
            <a:normAutofit/>
          </a:bodyPr>
          <a:lstStyle>
            <a:lvl1pPr>
              <a:defRPr sz="3200" b="1">
                <a:latin typeface="Arial" pitchFamily="34" charset="0"/>
                <a:cs typeface="Arial" pitchFamily="34" charset="0"/>
              </a:defRPr>
            </a:lvl1pPr>
          </a:lstStyle>
          <a:p>
            <a:r>
              <a:rPr lang="en-US" dirty="0" smtClean="0"/>
              <a:t>Click to edit Master title style</a:t>
            </a:r>
            <a:endParaRPr lang="en-US" dirty="0"/>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fld id="{C4C63CE2-D2E0-4B1A-B7D9-D289B6180C58}" type="datetimeFigureOut">
              <a:rPr lang="en-US"/>
              <a:pPr>
                <a:defRPr/>
              </a:pPr>
              <a:t>12/18/2019</a:t>
            </a:fld>
            <a:endParaRPr lang="en-US"/>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a:defRPr>
                <a:cs typeface="Arial" charset="0"/>
              </a:defRPr>
            </a:lvl1pPr>
          </a:lstStyle>
          <a:p>
            <a:pPr>
              <a:defRPr/>
            </a:pPr>
            <a:endParaRPr lang="en-US"/>
          </a:p>
        </p:txBody>
      </p:sp>
      <p:sp>
        <p:nvSpPr>
          <p:cNvPr id="5"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a:defRPr/>
            </a:pPr>
            <a:fld id="{42D5C9CE-0739-461F-BF18-7736C6A2D75C}" type="slidenum">
              <a:rPr lang="en-US"/>
              <a:pPr>
                <a:defRPr/>
              </a:pPr>
              <a:t>‹#›</a:t>
            </a:fld>
            <a:endParaRPr lang="en-US"/>
          </a:p>
        </p:txBody>
      </p:sp>
    </p:spTree>
    <p:extLst>
      <p:ext uri="{BB962C8B-B14F-4D97-AF65-F5344CB8AC3E}">
        <p14:creationId xmlns:p14="http://schemas.microsoft.com/office/powerpoint/2010/main" val="50439854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fld id="{4FD21AD9-E321-4B54-BC2A-0C7E2A8FBE80}" type="datetimeFigureOut">
              <a:rPr lang="en-US"/>
              <a:pPr>
                <a:defRPr/>
              </a:pPr>
              <a:t>12/18/2019</a:t>
            </a:fld>
            <a:endParaRPr lang="en-US"/>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defRPr>
                <a:cs typeface="Arial" charset="0"/>
              </a:defRPr>
            </a:lvl1pPr>
          </a:lstStyle>
          <a:p>
            <a:pPr>
              <a:defRPr/>
            </a:pPr>
            <a:endParaRPr lang="en-US"/>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a:defRPr/>
            </a:pPr>
            <a:fld id="{ED938270-9E09-4433-B94C-9E3E8C917C71}" type="slidenum">
              <a:rPr lang="en-US"/>
              <a:pPr>
                <a:defRPr/>
              </a:pPr>
              <a:t>‹#›</a:t>
            </a:fld>
            <a:endParaRPr lang="en-US"/>
          </a:p>
        </p:txBody>
      </p:sp>
    </p:spTree>
    <p:extLst>
      <p:ext uri="{BB962C8B-B14F-4D97-AF65-F5344CB8AC3E}">
        <p14:creationId xmlns:p14="http://schemas.microsoft.com/office/powerpoint/2010/main" val="285633130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1828800"/>
            <a:ext cx="3008313" cy="1162050"/>
          </a:xfrm>
          <a:prstGeom prst="rect">
            <a:avLst/>
          </a:prstGeom>
        </p:spPr>
        <p:txBody>
          <a:bodyPr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209800"/>
            <a:ext cx="5111750" cy="3916363"/>
          </a:xfrm>
          <a:prstGeom prst="rect">
            <a:avLst/>
          </a:prstGeom>
        </p:spPr>
        <p:txBody>
          <a:bodyPr/>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3124200"/>
            <a:ext cx="3008313" cy="3001963"/>
          </a:xfrm>
          <a:prstGeom prst="rect">
            <a:avLst/>
          </a:prstGeom>
        </p:spPr>
        <p:txBody>
          <a:bodyPr/>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fld id="{3710F072-2F73-49FC-8B53-E3B3622670D6}" type="datetimeFigureOut">
              <a:rPr lang="en-US"/>
              <a:pPr>
                <a:defRPr/>
              </a:pPr>
              <a:t>12/18/2019</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cs typeface="Arial"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a:defRPr/>
            </a:pPr>
            <a:fld id="{666EE30F-46F6-4FFF-AA82-4C01A682CAD7}" type="slidenum">
              <a:rPr lang="en-US"/>
              <a:pPr>
                <a:defRPr/>
              </a:pPr>
              <a:t>‹#›</a:t>
            </a:fld>
            <a:endParaRPr lang="en-US"/>
          </a:p>
        </p:txBody>
      </p:sp>
    </p:spTree>
    <p:extLst>
      <p:ext uri="{BB962C8B-B14F-4D97-AF65-F5344CB8AC3E}">
        <p14:creationId xmlns:p14="http://schemas.microsoft.com/office/powerpoint/2010/main" val="1303802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fld id="{4AA31F1C-8781-4EA0-81CF-E1244115C64F}" type="datetimeFigureOut">
              <a:rPr lang="en-US"/>
              <a:pPr>
                <a:defRPr/>
              </a:pPr>
              <a:t>12/18/2019</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cs typeface="Arial"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a:defRPr/>
            </a:pPr>
            <a:fld id="{4B1A7AE5-3FC0-45CD-8FE6-136B0A736715}" type="slidenum">
              <a:rPr lang="en-US"/>
              <a:pPr>
                <a:defRPr/>
              </a:pPr>
              <a:t>‹#›</a:t>
            </a:fld>
            <a:endParaRPr lang="en-US"/>
          </a:p>
        </p:txBody>
      </p:sp>
    </p:spTree>
    <p:extLst>
      <p:ext uri="{BB962C8B-B14F-4D97-AF65-F5344CB8AC3E}">
        <p14:creationId xmlns:p14="http://schemas.microsoft.com/office/powerpoint/2010/main" val="1690230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4571990" y="6019800"/>
            <a:ext cx="4572000" cy="609600"/>
          </a:xfrm>
          <a:prstGeom prst="rect">
            <a:avLst/>
          </a:prstGeom>
          <a:solidFill>
            <a:srgbClr val="0069A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Rectangle 10"/>
          <p:cNvSpPr/>
          <p:nvPr/>
        </p:nvSpPr>
        <p:spPr>
          <a:xfrm>
            <a:off x="-10886" y="381000"/>
            <a:ext cx="4572000" cy="609600"/>
          </a:xfrm>
          <a:prstGeom prst="rect">
            <a:avLst/>
          </a:prstGeom>
          <a:solidFill>
            <a:srgbClr val="0069A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028" name="Picture 2"/>
          <p:cNvPicPr>
            <a:picLocks noChangeAspect="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439738" y="5975350"/>
            <a:ext cx="33877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687" r:id="rId1"/>
    <p:sldLayoutId id="2147484688" r:id="rId2"/>
    <p:sldLayoutId id="2147484689" r:id="rId3"/>
    <p:sldLayoutId id="2147484690" r:id="rId4"/>
    <p:sldLayoutId id="2147484691" r:id="rId5"/>
    <p:sldLayoutId id="2147484692" r:id="rId6"/>
    <p:sldLayoutId id="2147484693" r:id="rId7"/>
    <p:sldLayoutId id="2147484694" r:id="rId8"/>
    <p:sldLayoutId id="2147484695" r:id="rId9"/>
    <p:sldLayoutId id="2147484696" r:id="rId10"/>
    <p:sldLayoutId id="2147484697" r:id="rId1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3.xml"/><Relationship Id="rId1" Type="http://schemas.openxmlformats.org/officeDocument/2006/relationships/tags" Target="../tags/tag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hyperlink" Target="https://www.screencast.com/t/8Utfj0D3GOHC" TargetMode="External"/><Relationship Id="rId2" Type="http://schemas.openxmlformats.org/officeDocument/2006/relationships/slideLayout" Target="../slideLayouts/slideLayout7.xml"/><Relationship Id="rId1" Type="http://schemas.openxmlformats.org/officeDocument/2006/relationships/tags" Target="../tags/tag11.xml"/><Relationship Id="rId4" Type="http://schemas.openxmlformats.org/officeDocument/2006/relationships/hyperlink" Target="https://cypherworx.freshdesk.com/a/solutions/articles/4000151538" TargetMode="Externa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4.xml"/><Relationship Id="rId4" Type="http://schemas.openxmlformats.org/officeDocument/2006/relationships/image" Target="../media/image15.png"/></Relationships>
</file>

<file path=ppt/slides/_rels/slide14.xml.rels><?xml version="1.0" encoding="UTF-8" standalone="yes"?>
<Relationships xmlns="http://schemas.openxmlformats.org/package/2006/relationships"><Relationship Id="rId3" Type="http://schemas.openxmlformats.org/officeDocument/2006/relationships/image" Target="../media/image16.tmp"/><Relationship Id="rId2" Type="http://schemas.openxmlformats.org/officeDocument/2006/relationships/slideLayout" Target="../slideLayouts/slideLayout7.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6.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5.xml"/><Relationship Id="rId5" Type="http://schemas.openxmlformats.org/officeDocument/2006/relationships/image" Target="../media/image6.png"/><Relationship Id="rId4" Type="http://schemas.openxmlformats.org/officeDocument/2006/relationships/hyperlink" Target="http://www.google.com/url?sa=i&amp;rct=j&amp;q=&amp;esrc=s&amp;frm=1&amp;source=images&amp;cd=&amp;cad=rja&amp;docid=-mIZ-n14f1nguM&amp;tbnid=0y-8S3_uw0rSwM:&amp;ved=0CAUQjRw&amp;url=http://ltcadministrator.com/listing/the-80th-street-residence/&amp;ei=7IvVUumsFrHnsASHvILAAQ&amp;bvm=bv.59378465,d.eW0&amp;psig=AFQjCNG0ykIQpeMCzgLN-0_Hi1CqThyZDg&amp;ust=1389813093714214"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collabornation.net/" TargetMode="External"/><Relationship Id="rId2" Type="http://schemas.openxmlformats.org/officeDocument/2006/relationships/slideLayout" Target="../slideLayouts/slideLayout7.xml"/><Relationship Id="rId1" Type="http://schemas.openxmlformats.org/officeDocument/2006/relationships/tags" Target="../tags/tag6.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8.tmp"/><Relationship Id="rId2" Type="http://schemas.openxmlformats.org/officeDocument/2006/relationships/slideLayout" Target="../slideLayouts/slideLayout7.xml"/><Relationship Id="rId1" Type="http://schemas.openxmlformats.org/officeDocument/2006/relationships/tags" Target="../tags/tag7.xml"/><Relationship Id="rId4" Type="http://schemas.openxmlformats.org/officeDocument/2006/relationships/image" Target="../media/image9.tmp"/></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7.xml"/><Relationship Id="rId1" Type="http://schemas.openxmlformats.org/officeDocument/2006/relationships/tags" Target="../tags/tag8.xml"/><Relationship Id="rId5" Type="http://schemas.openxmlformats.org/officeDocument/2006/relationships/image" Target="../media/image11.tmp"/><Relationship Id="rId4" Type="http://schemas.openxmlformats.org/officeDocument/2006/relationships/image" Target="../media/image8.tmp"/></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7.xml"/><Relationship Id="rId1" Type="http://schemas.openxmlformats.org/officeDocument/2006/relationships/tags" Target="../tags/tag9.xml"/><Relationship Id="rId4" Type="http://schemas.openxmlformats.org/officeDocument/2006/relationships/image" Target="../media/image13.tmp"/></Relationships>
</file>

<file path=ppt/slides/_rels/slide9.xml.rels><?xml version="1.0" encoding="UTF-8" standalone="yes"?>
<Relationships xmlns="http://schemas.openxmlformats.org/package/2006/relationships"><Relationship Id="rId8" Type="http://schemas.openxmlformats.org/officeDocument/2006/relationships/image" Target="../media/image14.tmp"/><Relationship Id="rId3" Type="http://schemas.openxmlformats.org/officeDocument/2006/relationships/hyperlink" Target="https://support.cypherworx.com/solution/articles/4000137266-collabornation-site-redesign" TargetMode="External"/><Relationship Id="rId7" Type="http://schemas.openxmlformats.org/officeDocument/2006/relationships/hyperlink" Target="https://www.youtube.com/watch?v=cX4AXHe5Yak" TargetMode="External"/><Relationship Id="rId2" Type="http://schemas.openxmlformats.org/officeDocument/2006/relationships/slideLayout" Target="../slideLayouts/slideLayout7.xml"/><Relationship Id="rId1" Type="http://schemas.openxmlformats.org/officeDocument/2006/relationships/tags" Target="../tags/tag10.xml"/><Relationship Id="rId6" Type="http://schemas.openxmlformats.org/officeDocument/2006/relationships/hyperlink" Target="https://www.youtube.com/watch?v=cOrfDxQdEY4" TargetMode="External"/><Relationship Id="rId5" Type="http://schemas.openxmlformats.org/officeDocument/2006/relationships/hyperlink" Target="https://www.youtube.com/watch?v=gi5qzVlPK2Q&amp;t=34s" TargetMode="External"/><Relationship Id="rId4" Type="http://schemas.openxmlformats.org/officeDocument/2006/relationships/hyperlink" Target="https://www.screencast.com/t/oaoysdg4e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322388" y="1725613"/>
            <a:ext cx="3001962" cy="300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5"/>
          <p:cNvSpPr txBox="1">
            <a:spLocks noChangeArrowheads="1"/>
          </p:cNvSpPr>
          <p:nvPr/>
        </p:nvSpPr>
        <p:spPr bwMode="auto">
          <a:xfrm>
            <a:off x="4887913" y="2071688"/>
            <a:ext cx="3027362"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en-US" altLang="en-US" sz="3600" b="1">
                <a:solidFill>
                  <a:srgbClr val="F47C45"/>
                </a:solidFill>
              </a:rPr>
              <a:t>Administrators</a:t>
            </a:r>
          </a:p>
          <a:p>
            <a:pPr algn="ctr" eaLnBrk="1" hangingPunct="1"/>
            <a:r>
              <a:rPr lang="en-US" altLang="en-US" sz="3600" b="1">
                <a:solidFill>
                  <a:srgbClr val="F47C45"/>
                </a:solidFill>
              </a:rPr>
              <a:t>Users Group</a:t>
            </a:r>
          </a:p>
          <a:p>
            <a:pPr algn="ctr" eaLnBrk="1" hangingPunct="1"/>
            <a:r>
              <a:rPr lang="en-US" altLang="en-US" sz="3600" b="1">
                <a:solidFill>
                  <a:srgbClr val="F47C45"/>
                </a:solidFill>
              </a:rPr>
              <a:t>Meeting</a:t>
            </a:r>
          </a:p>
        </p:txBody>
      </p:sp>
      <p:pic>
        <p:nvPicPr>
          <p:cNvPr id="13316" name="Picture 6"/>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35525" y="3895725"/>
            <a:ext cx="3133725"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8032670" y="6128657"/>
            <a:ext cx="1085554" cy="369332"/>
          </a:xfrm>
          <a:prstGeom prst="rect">
            <a:avLst/>
          </a:prstGeom>
          <a:noFill/>
        </p:spPr>
        <p:txBody>
          <a:bodyPr wrap="none" rtlCol="0">
            <a:spAutoFit/>
          </a:bodyPr>
          <a:lstStyle/>
          <a:p>
            <a:r>
              <a:rPr lang="en-US" b="1" dirty="0" smtClean="0">
                <a:solidFill>
                  <a:schemeClr val="bg1"/>
                </a:solidFill>
              </a:rPr>
              <a:t>12/18/19</a:t>
            </a:r>
            <a:endParaRPr lang="en-US" b="1" dirty="0">
              <a:solidFill>
                <a:schemeClr val="bg1"/>
              </a:solidFill>
            </a:endParaRP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4745254" y="291858"/>
            <a:ext cx="3965609" cy="523220"/>
          </a:xfrm>
          <a:prstGeom prst="rect">
            <a:avLst/>
          </a:prstGeom>
          <a:noFill/>
        </p:spPr>
        <p:txBody>
          <a:bodyPr wrap="square" rtlCol="0">
            <a:spAutoFit/>
          </a:bodyPr>
          <a:lstStyle/>
          <a:p>
            <a:r>
              <a:rPr lang="en-US" sz="2800" b="1" dirty="0" smtClean="0">
                <a:solidFill>
                  <a:prstClr val="black"/>
                </a:solidFill>
              </a:rPr>
              <a:t>Admin Assistance</a:t>
            </a:r>
            <a:endParaRPr lang="en-US" sz="2800" b="1" dirty="0">
              <a:solidFill>
                <a:prstClr val="black"/>
              </a:solidFill>
            </a:endParaRPr>
          </a:p>
        </p:txBody>
      </p:sp>
      <p:sp>
        <p:nvSpPr>
          <p:cNvPr id="2" name="TextBox 1"/>
          <p:cNvSpPr txBox="1"/>
          <p:nvPr/>
        </p:nvSpPr>
        <p:spPr>
          <a:xfrm>
            <a:off x="595423" y="1268818"/>
            <a:ext cx="7814930" cy="3046988"/>
          </a:xfrm>
          <a:prstGeom prst="rect">
            <a:avLst/>
          </a:prstGeom>
          <a:noFill/>
        </p:spPr>
        <p:txBody>
          <a:bodyPr wrap="square" numCol="1" rtlCol="0">
            <a:spAutoFit/>
          </a:bodyPr>
          <a:lstStyle/>
          <a:p>
            <a:r>
              <a:rPr lang="en-US" sz="2400" dirty="0" smtClean="0"/>
              <a:t>10 Minutes - Site </a:t>
            </a:r>
            <a:r>
              <a:rPr lang="en-US" sz="2400" dirty="0"/>
              <a:t>tools overview: </a:t>
            </a:r>
            <a:r>
              <a:rPr lang="en-US" sz="2400" dirty="0">
                <a:hlinkClick r:id="rId3"/>
              </a:rPr>
              <a:t>https://</a:t>
            </a:r>
            <a:r>
              <a:rPr lang="en-US" sz="2400" dirty="0" smtClean="0">
                <a:hlinkClick r:id="rId3"/>
              </a:rPr>
              <a:t>www.screencast.com/t/8Utfj0D3GOHC</a:t>
            </a:r>
            <a:endParaRPr lang="en-US" sz="2400" dirty="0" smtClean="0"/>
          </a:p>
          <a:p>
            <a:endParaRPr lang="en-US" sz="2400" dirty="0"/>
          </a:p>
          <a:p>
            <a:r>
              <a:rPr lang="en-US" sz="2400" dirty="0" smtClean="0"/>
              <a:t>Support Hub documents: An overview of all the tools with links to the supporting articles can </a:t>
            </a:r>
            <a:r>
              <a:rPr lang="en-US" sz="2400" dirty="0"/>
              <a:t>be found here: </a:t>
            </a:r>
            <a:r>
              <a:rPr lang="en-US" sz="2400" dirty="0">
                <a:hlinkClick r:id="rId4"/>
              </a:rPr>
              <a:t>https://</a:t>
            </a:r>
            <a:r>
              <a:rPr lang="en-US" sz="2400" dirty="0" smtClean="0">
                <a:hlinkClick r:id="rId4"/>
              </a:rPr>
              <a:t>cypherworx.freshdesk.com/a/solutions/articles/4000151538</a:t>
            </a:r>
            <a:endParaRPr lang="en-US" sz="2400" dirty="0" smtClean="0"/>
          </a:p>
          <a:p>
            <a:endParaRPr lang="en-US" sz="2400" dirty="0"/>
          </a:p>
        </p:txBody>
      </p:sp>
    </p:spTree>
    <p:custDataLst>
      <p:tags r:id="rId1"/>
    </p:custDataLst>
    <p:extLst>
      <p:ext uri="{BB962C8B-B14F-4D97-AF65-F5344CB8AC3E}">
        <p14:creationId xmlns:p14="http://schemas.microsoft.com/office/powerpoint/2010/main" val="8805603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4745254" y="291858"/>
            <a:ext cx="3965609" cy="523220"/>
          </a:xfrm>
          <a:prstGeom prst="rect">
            <a:avLst/>
          </a:prstGeom>
          <a:noFill/>
        </p:spPr>
        <p:txBody>
          <a:bodyPr wrap="square" rtlCol="0">
            <a:spAutoFit/>
          </a:bodyPr>
          <a:lstStyle/>
          <a:p>
            <a:r>
              <a:rPr lang="en-US" sz="2800" b="1" dirty="0" smtClean="0">
                <a:solidFill>
                  <a:prstClr val="black"/>
                </a:solidFill>
              </a:rPr>
              <a:t>Courses You Create</a:t>
            </a:r>
            <a:endParaRPr lang="en-US" sz="2800" b="1" dirty="0">
              <a:solidFill>
                <a:prstClr val="black"/>
              </a:solidFill>
            </a:endParaRPr>
          </a:p>
        </p:txBody>
      </p:sp>
      <p:sp>
        <p:nvSpPr>
          <p:cNvPr id="2" name="TextBox 1"/>
          <p:cNvSpPr txBox="1"/>
          <p:nvPr/>
        </p:nvSpPr>
        <p:spPr>
          <a:xfrm>
            <a:off x="595423" y="1268818"/>
            <a:ext cx="7814930" cy="4555093"/>
          </a:xfrm>
          <a:prstGeom prst="rect">
            <a:avLst/>
          </a:prstGeom>
          <a:noFill/>
        </p:spPr>
        <p:txBody>
          <a:bodyPr wrap="square" numCol="1" rtlCol="0">
            <a:spAutoFit/>
          </a:bodyPr>
          <a:lstStyle/>
          <a:p>
            <a:r>
              <a:rPr lang="en-US" sz="1600" dirty="0" smtClean="0"/>
              <a:t>If you are creating your own courses using a course creation software such as Articulate Storyline or Articulate Rise and need us to load your course for you, we need to have the answers to the following questions.</a:t>
            </a:r>
          </a:p>
          <a:p>
            <a:endParaRPr lang="en-US" sz="1600" dirty="0"/>
          </a:p>
          <a:p>
            <a:pPr marL="342900" indent="-342900">
              <a:buFont typeface="+mj-lt"/>
              <a:buAutoNum type="arabicPeriod"/>
            </a:pPr>
            <a:r>
              <a:rPr lang="en-US" sz="1600" dirty="0"/>
              <a:t>Course title  </a:t>
            </a:r>
          </a:p>
          <a:p>
            <a:pPr marL="342900" indent="-342900">
              <a:buFont typeface="+mj-lt"/>
              <a:buAutoNum type="arabicPeriod"/>
            </a:pPr>
            <a:r>
              <a:rPr lang="en-US" sz="1600" dirty="0"/>
              <a:t>Are there prerequisites (if there are, then they'd need to be supplied as well) </a:t>
            </a:r>
            <a:endParaRPr lang="en-US" sz="1600" dirty="0" smtClean="0"/>
          </a:p>
          <a:p>
            <a:pPr marL="342900" indent="-342900">
              <a:buFont typeface="+mj-lt"/>
              <a:buAutoNum type="arabicPeriod"/>
            </a:pPr>
            <a:r>
              <a:rPr lang="en-US" sz="1600" dirty="0" smtClean="0"/>
              <a:t>Is </a:t>
            </a:r>
            <a:r>
              <a:rPr lang="en-US" sz="1600" dirty="0"/>
              <a:t>there an image that will show up when someone takes the course? Is so, I'll need that in jpg form.  </a:t>
            </a:r>
          </a:p>
          <a:p>
            <a:pPr marL="342900" indent="-342900">
              <a:buFont typeface="+mj-lt"/>
              <a:buAutoNum type="arabicPeriod"/>
            </a:pPr>
            <a:r>
              <a:rPr lang="en-US" sz="1600" dirty="0"/>
              <a:t>What is the Course Availability? (This is how long - in weeks - a client has to take the course). </a:t>
            </a:r>
            <a:endParaRPr lang="en-US" sz="1600" dirty="0" smtClean="0"/>
          </a:p>
          <a:p>
            <a:pPr marL="342900" indent="-342900">
              <a:buFont typeface="+mj-lt"/>
              <a:buAutoNum type="arabicPeriod"/>
            </a:pPr>
            <a:r>
              <a:rPr lang="en-US" sz="1600" dirty="0" smtClean="0"/>
              <a:t>Course </a:t>
            </a:r>
            <a:r>
              <a:rPr lang="en-US" sz="1600" dirty="0"/>
              <a:t>length (how long in hours)  </a:t>
            </a:r>
          </a:p>
          <a:p>
            <a:pPr marL="342900" indent="-342900">
              <a:buFont typeface="+mj-lt"/>
              <a:buAutoNum type="arabicPeriod"/>
            </a:pPr>
            <a:r>
              <a:rPr lang="en-US" sz="1600" dirty="0" smtClean="0"/>
              <a:t>Course Description</a:t>
            </a:r>
            <a:r>
              <a:rPr lang="en-US" sz="1600" dirty="0"/>
              <a:t> </a:t>
            </a:r>
            <a:endParaRPr lang="en-US" sz="1600" dirty="0" smtClean="0"/>
          </a:p>
          <a:p>
            <a:pPr marL="342900" indent="-342900">
              <a:buFont typeface="+mj-lt"/>
              <a:buAutoNum type="arabicPeriod"/>
            </a:pPr>
            <a:r>
              <a:rPr lang="en-US" sz="1600" dirty="0" smtClean="0"/>
              <a:t>What </a:t>
            </a:r>
            <a:r>
              <a:rPr lang="en-US" sz="1600" dirty="0"/>
              <a:t>catalog you want the course to go </a:t>
            </a:r>
            <a:r>
              <a:rPr lang="en-US" sz="1600" dirty="0" smtClean="0"/>
              <a:t>in?</a:t>
            </a:r>
            <a:endParaRPr lang="en-US" sz="1600" dirty="0"/>
          </a:p>
          <a:p>
            <a:pPr marL="342900" indent="-342900">
              <a:buFont typeface="+mj-lt"/>
              <a:buAutoNum type="arabicPeriod"/>
            </a:pPr>
            <a:r>
              <a:rPr lang="en-US" sz="1600" dirty="0"/>
              <a:t>If there is a test, what's the mastery score  </a:t>
            </a:r>
          </a:p>
          <a:p>
            <a:pPr marL="342900" indent="-342900">
              <a:buFont typeface="+mj-lt"/>
              <a:buAutoNum type="arabicPeriod"/>
            </a:pPr>
            <a:r>
              <a:rPr lang="en-US" sz="1600" dirty="0"/>
              <a:t>If there is a certificate, does it need to populate on "passed" or "completed"  </a:t>
            </a:r>
          </a:p>
          <a:p>
            <a:pPr marL="342900" indent="-342900">
              <a:buFont typeface="+mj-lt"/>
              <a:buAutoNum type="arabicPeriod"/>
            </a:pPr>
            <a:r>
              <a:rPr lang="en-US" sz="1600" dirty="0"/>
              <a:t>If there is a quiz, please provide me with the answers.  </a:t>
            </a:r>
          </a:p>
          <a:p>
            <a:endParaRPr lang="en-US" sz="1600" dirty="0" smtClean="0"/>
          </a:p>
          <a:p>
            <a:endParaRPr lang="en-US" dirty="0"/>
          </a:p>
        </p:txBody>
      </p:sp>
    </p:spTree>
    <p:custDataLst>
      <p:tags r:id="rId1"/>
    </p:custDataLst>
    <p:extLst>
      <p:ext uri="{BB962C8B-B14F-4D97-AF65-F5344CB8AC3E}">
        <p14:creationId xmlns:p14="http://schemas.microsoft.com/office/powerpoint/2010/main" val="27064051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4665036" y="348340"/>
            <a:ext cx="4798279" cy="646331"/>
          </a:xfrm>
          <a:prstGeom prst="rect">
            <a:avLst/>
          </a:prstGeom>
          <a:noFill/>
        </p:spPr>
        <p:txBody>
          <a:bodyPr wrap="square" rtlCol="0">
            <a:spAutoFit/>
          </a:bodyPr>
          <a:lstStyle/>
          <a:p>
            <a:r>
              <a:rPr lang="en-US" sz="3600" b="1" dirty="0" smtClean="0">
                <a:solidFill>
                  <a:prstClr val="black"/>
                </a:solidFill>
              </a:rPr>
              <a:t>Best Practice Accounts</a:t>
            </a:r>
            <a:endParaRPr lang="en-US" sz="3600" b="1" dirty="0">
              <a:solidFill>
                <a:prstClr val="black"/>
              </a:solidFill>
            </a:endParaRPr>
          </a:p>
        </p:txBody>
      </p:sp>
      <p:sp>
        <p:nvSpPr>
          <p:cNvPr id="2" name="TextBox 1"/>
          <p:cNvSpPr txBox="1"/>
          <p:nvPr/>
        </p:nvSpPr>
        <p:spPr>
          <a:xfrm>
            <a:off x="548873" y="1184365"/>
            <a:ext cx="8065478" cy="369332"/>
          </a:xfrm>
          <a:prstGeom prst="rect">
            <a:avLst/>
          </a:prstGeom>
          <a:noFill/>
        </p:spPr>
        <p:txBody>
          <a:bodyPr wrap="square" rtlCol="0">
            <a:spAutoFit/>
          </a:bodyPr>
          <a:lstStyle/>
          <a:p>
            <a:r>
              <a:rPr lang="en-US" i="1" dirty="0" smtClean="0">
                <a:solidFill>
                  <a:srgbClr val="FF0000"/>
                </a:solidFill>
              </a:rPr>
              <a:t>…one account…one account…one account…one account…one account…one account…</a:t>
            </a:r>
            <a:endParaRPr lang="en-US" dirty="0">
              <a:solidFill>
                <a:srgbClr val="FF0000"/>
              </a:solidFill>
            </a:endParaRPr>
          </a:p>
        </p:txBody>
      </p:sp>
      <p:sp>
        <p:nvSpPr>
          <p:cNvPr id="4" name="TextBox 3"/>
          <p:cNvSpPr txBox="1"/>
          <p:nvPr/>
        </p:nvSpPr>
        <p:spPr>
          <a:xfrm>
            <a:off x="548873" y="1743391"/>
            <a:ext cx="8065477" cy="3693319"/>
          </a:xfrm>
          <a:prstGeom prst="rect">
            <a:avLst/>
          </a:prstGeom>
          <a:noFill/>
        </p:spPr>
        <p:txBody>
          <a:bodyPr wrap="square" rtlCol="0">
            <a:spAutoFit/>
          </a:bodyPr>
          <a:lstStyle/>
          <a:p>
            <a:pPr marL="285750" indent="-285750">
              <a:buFont typeface="Arial" panose="020B0604020202020204" pitchFamily="34" charset="0"/>
              <a:buChar char="•"/>
            </a:pPr>
            <a:r>
              <a:rPr lang="en-US" dirty="0" smtClean="0"/>
              <a:t>We recommend that site administrators adopt the mantra above!</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It will make your life easier when using the Reporting feature to look up course results or even to get an accurate count of how many learners you have registered in your site.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Remind your learners that each person can access their own profile to change and/or fix the email address associated with their account and also to change their own password.</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The catch is that they need to be logged in to do that and when they forget their login information they tend to create a new account instead of contacting either you, the site admin, or our customer service department.</a:t>
            </a:r>
            <a:endParaRPr lang="en-US" dirty="0"/>
          </a:p>
        </p:txBody>
      </p:sp>
    </p:spTree>
    <p:custDataLst>
      <p:tags r:id="rId1"/>
    </p:custDataLst>
    <p:extLst>
      <p:ext uri="{BB962C8B-B14F-4D97-AF65-F5344CB8AC3E}">
        <p14:creationId xmlns:p14="http://schemas.microsoft.com/office/powerpoint/2010/main" val="10948419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bwMode="auto">
          <a:xfrm>
            <a:off x="4419600" y="381001"/>
            <a:ext cx="4572000" cy="6556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r>
              <a:rPr lang="en-US" altLang="en-US" sz="3600" dirty="0" smtClean="0">
                <a:latin typeface="+mn-lt"/>
                <a:cs typeface="Arial" charset="0"/>
              </a:rPr>
              <a:t>Support Hub</a:t>
            </a:r>
          </a:p>
        </p:txBody>
      </p:sp>
      <p:sp>
        <p:nvSpPr>
          <p:cNvPr id="2" name="TextBox 1"/>
          <p:cNvSpPr txBox="1"/>
          <p:nvPr/>
        </p:nvSpPr>
        <p:spPr>
          <a:xfrm>
            <a:off x="287079" y="446566"/>
            <a:ext cx="4051005" cy="461665"/>
          </a:xfrm>
          <a:prstGeom prst="rect">
            <a:avLst/>
          </a:prstGeom>
          <a:noFill/>
        </p:spPr>
        <p:txBody>
          <a:bodyPr wrap="square" rtlCol="0">
            <a:spAutoFit/>
          </a:bodyPr>
          <a:lstStyle/>
          <a:p>
            <a:r>
              <a:rPr lang="en-US" sz="2400" dirty="0" smtClean="0">
                <a:solidFill>
                  <a:schemeClr val="bg1"/>
                </a:solidFill>
              </a:rPr>
              <a:t>SUPPORT.CYPHERWORX.COM</a:t>
            </a:r>
            <a:endParaRPr lang="en-US" sz="2400" dirty="0">
              <a:solidFill>
                <a:schemeClr val="bg1"/>
              </a:solidFill>
            </a:endParaRPr>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4778" y="1395838"/>
            <a:ext cx="7186612" cy="40338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bwMode="auto">
          <a:xfrm>
            <a:off x="4419600" y="359228"/>
            <a:ext cx="4582886" cy="59871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altLang="en-US" sz="3600" b="1" smtClean="0">
                <a:latin typeface="+mn-lt"/>
                <a:cs typeface="Arial" charset="0"/>
              </a:rPr>
              <a:t>Review Meeting</a:t>
            </a:r>
            <a:endParaRPr lang="en-US" altLang="en-US" sz="3600" b="1" dirty="0" smtClean="0">
              <a:latin typeface="+mn-lt"/>
              <a:cs typeface="Arial" charset="0"/>
            </a:endParaRPr>
          </a:p>
        </p:txBody>
      </p:sp>
      <p:pic>
        <p:nvPicPr>
          <p:cNvPr id="4" name="Picture 3"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4084" y="2072353"/>
            <a:ext cx="7555832" cy="2713293"/>
          </a:xfrm>
          <a:prstGeom prst="rect">
            <a:avLst/>
          </a:prstGeom>
          <a:ln>
            <a:solidFill>
              <a:schemeClr val="bg1">
                <a:lumMod val="50000"/>
              </a:schemeClr>
            </a:solidFill>
          </a:ln>
        </p:spPr>
      </p:pic>
      <p:sp>
        <p:nvSpPr>
          <p:cNvPr id="5" name="Rectangle 4"/>
          <p:cNvSpPr/>
          <p:nvPr/>
        </p:nvSpPr>
        <p:spPr>
          <a:xfrm>
            <a:off x="4942591" y="2332901"/>
            <a:ext cx="956733" cy="549502"/>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a:p>
        </p:txBody>
      </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txBox="1">
            <a:spLocks/>
          </p:cNvSpPr>
          <p:nvPr/>
        </p:nvSpPr>
        <p:spPr bwMode="auto">
          <a:xfrm>
            <a:off x="381000" y="1600200"/>
            <a:ext cx="8382000" cy="366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defRPr/>
            </a:pPr>
            <a:r>
              <a:rPr lang="en-US" altLang="en-US" sz="2800" dirty="0" smtClean="0"/>
              <a:t>Please feel free to reach out after the webinar if you have more questions.</a:t>
            </a:r>
          </a:p>
          <a:p>
            <a:pPr>
              <a:defRPr/>
            </a:pPr>
            <a:endParaRPr lang="en-US" altLang="en-US" sz="2800" dirty="0" smtClean="0"/>
          </a:p>
          <a:p>
            <a:pPr marL="457200" indent="-457200">
              <a:buFont typeface="Arial" panose="020B0604020202020204" pitchFamily="34" charset="0"/>
              <a:buChar char="•"/>
              <a:defRPr/>
            </a:pPr>
            <a:r>
              <a:rPr lang="en-US" altLang="en-US" sz="2800" dirty="0" smtClean="0"/>
              <a:t>Debbie </a:t>
            </a:r>
            <a:r>
              <a:rPr lang="en-US" altLang="en-US" sz="2800" dirty="0" err="1" smtClean="0"/>
              <a:t>DiBacco</a:t>
            </a:r>
            <a:r>
              <a:rPr lang="en-US" altLang="en-US" sz="2800" dirty="0" smtClean="0"/>
              <a:t> – ddibacco@cypherworx.com</a:t>
            </a:r>
          </a:p>
        </p:txBody>
      </p:sp>
      <p:sp>
        <p:nvSpPr>
          <p:cNvPr id="3" name="Title 1"/>
          <p:cNvSpPr txBox="1">
            <a:spLocks/>
          </p:cNvSpPr>
          <p:nvPr/>
        </p:nvSpPr>
        <p:spPr bwMode="auto">
          <a:xfrm>
            <a:off x="4419600" y="432940"/>
            <a:ext cx="4572000" cy="535894"/>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r>
              <a:rPr lang="en-US" altLang="en-US" sz="3600" b="1" dirty="0" smtClean="0">
                <a:latin typeface="+mn-lt"/>
                <a:cs typeface="Arial" charset="0"/>
              </a:rPr>
              <a:t>Contact Info</a:t>
            </a:r>
          </a:p>
        </p:txBody>
      </p:sp>
    </p:spTree>
    <p:custDataLst>
      <p:tags r:id="rId1"/>
    </p:custDataLst>
    <p:extLst>
      <p:ext uri="{BB962C8B-B14F-4D97-AF65-F5344CB8AC3E}">
        <p14:creationId xmlns:p14="http://schemas.microsoft.com/office/powerpoint/2010/main" val="20704265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Title 1"/>
          <p:cNvSpPr txBox="1">
            <a:spLocks/>
          </p:cNvSpPr>
          <p:nvPr/>
        </p:nvSpPr>
        <p:spPr bwMode="auto">
          <a:xfrm>
            <a:off x="4419600" y="381000"/>
            <a:ext cx="4572000" cy="631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r>
              <a:rPr lang="en-US" altLang="en-US" sz="3600" b="1" dirty="0" smtClean="0"/>
              <a:t>Housekeeping</a:t>
            </a:r>
            <a:endParaRPr lang="en-US" altLang="en-US" sz="3600" b="1" dirty="0"/>
          </a:p>
        </p:txBody>
      </p:sp>
      <p:sp>
        <p:nvSpPr>
          <p:cNvPr id="6" name="TextBox 2"/>
          <p:cNvSpPr txBox="1">
            <a:spLocks noChangeArrowheads="1"/>
          </p:cNvSpPr>
          <p:nvPr/>
        </p:nvSpPr>
        <p:spPr bwMode="auto">
          <a:xfrm>
            <a:off x="652272" y="2024033"/>
            <a:ext cx="783945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eaLnBrk="1" hangingPunct="1"/>
            <a:r>
              <a:rPr lang="en-US" altLang="en-US" dirty="0" smtClean="0"/>
              <a:t>Using the Zoom navigation bar, click on Chat to send a question or comment:</a:t>
            </a:r>
            <a:endParaRPr lang="en-US" alt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71418" y="3237903"/>
            <a:ext cx="4401164" cy="485843"/>
          </a:xfrm>
          <a:prstGeom prst="rect">
            <a:avLst/>
          </a:prstGeom>
        </p:spPr>
      </p:pic>
      <p:sp>
        <p:nvSpPr>
          <p:cNvPr id="8" name="Right Arrow 7"/>
          <p:cNvSpPr/>
          <p:nvPr/>
        </p:nvSpPr>
        <p:spPr>
          <a:xfrm rot="16200000">
            <a:off x="5184575" y="4158469"/>
            <a:ext cx="978408" cy="372585"/>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4757050" y="445304"/>
            <a:ext cx="3918858" cy="50175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altLang="en-US" sz="3600" b="1" dirty="0" smtClean="0">
                <a:latin typeface="+mn-lt"/>
                <a:cs typeface="Arial" charset="0"/>
              </a:rPr>
              <a:t>Today’s Presenter</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9485" y="1832823"/>
            <a:ext cx="2470659" cy="2823613"/>
          </a:xfrm>
          <a:prstGeom prst="rect">
            <a:avLst/>
          </a:prstGeom>
          <a:solidFill>
            <a:srgbClr val="B2B2B2"/>
          </a:solidFill>
        </p:spPr>
      </p:pic>
      <p:sp>
        <p:nvSpPr>
          <p:cNvPr id="7" name="TextBox 6"/>
          <p:cNvSpPr txBox="1"/>
          <p:nvPr/>
        </p:nvSpPr>
        <p:spPr>
          <a:xfrm>
            <a:off x="3628571" y="2829132"/>
            <a:ext cx="4579764" cy="830997"/>
          </a:xfrm>
          <a:prstGeom prst="rect">
            <a:avLst/>
          </a:prstGeom>
          <a:noFill/>
        </p:spPr>
        <p:txBody>
          <a:bodyPr wrap="square" rtlCol="0">
            <a:spAutoFit/>
          </a:bodyPr>
          <a:lstStyle/>
          <a:p>
            <a:r>
              <a:rPr lang="en-US" sz="2400" dirty="0" smtClean="0">
                <a:latin typeface="+mn-lt"/>
              </a:rPr>
              <a:t>Debbie </a:t>
            </a:r>
            <a:r>
              <a:rPr lang="en-US" sz="2400" dirty="0" err="1" smtClean="0">
                <a:latin typeface="+mn-lt"/>
              </a:rPr>
              <a:t>DiBacco</a:t>
            </a:r>
            <a:r>
              <a:rPr lang="en-US" sz="2400" dirty="0" smtClean="0">
                <a:latin typeface="+mn-lt"/>
              </a:rPr>
              <a:t>, Client Services </a:t>
            </a:r>
            <a:r>
              <a:rPr lang="en-US" sz="2400" dirty="0"/>
              <a:t>CypherWorx, Inc. </a:t>
            </a:r>
          </a:p>
        </p:txBody>
      </p:sp>
    </p:spTree>
    <p:custDataLst>
      <p:tags r:id="rId1"/>
    </p:custDataLst>
    <p:extLst>
      <p:ext uri="{BB962C8B-B14F-4D97-AF65-F5344CB8AC3E}">
        <p14:creationId xmlns:p14="http://schemas.microsoft.com/office/powerpoint/2010/main" val="6338434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2" descr="data:image/jpeg;base64,/9j/4AAQSkZJRgABAQAAAQABAAD/2wCEAAkGBhMSERQUExQVFBUWGBgXFxgYGBccGxgWGRQYGRgYGBkdHSYeFx4jGRUVHy8gIycpLCwsFx8xNTAqNSYrLCkBCQoKDgwOGA8PGiwlHiIsKSwpKiwpKSksKSwqLCksKSwsLCosLCwpLCwsLCksLCwsLCwsLCwsKSwpLCwsLCkpLP/AABEIAHgAtAMBIgACEQEDEQH/xAAcAAABBQEBAQAAAAAAAAAAAAAAAwQFBgcCAQj/xABMEAACAQIDBQQECQUPBAMAAAABAgMAEQQSIQUGMUFRBxMiYRQycYEjM0JSYnKRobFTY5LB4hUWFyRDZHOCoqOy0dLj8HSzwvElNJP/xAAZAQADAQEBAAAAAAAAAAAAAAAAAwQCAQX/xAAnEQADAAEDBQABBAMAAAAAAAAAAQIRAxIxBBMhQVEyYZGhsSLw8f/aAAwDAQACEQMRAD8At/8ACtqB6Nxj7z43yvb4v767h7Uy2T+LaOpa/e8LX0+L14VnoW7KBqTh+H9WlMI5HcLbQo1/aC1X9mCbuUX3D9qmYxfxa3eMV+N4WNr/ABetTn77/wA1/b/ZrI8Bxwn9I3+Kr2iE6AXPlXHowG+iw/vv/Nf2/wBmgb3fmv7f7NN8Du07ayeEdOdT2F2RFHwUE9TrSa7aGTvZF4jeDE5QYsGZCTaxlCADrcofwp9gcVim1kgij8hOzH/sgffS+M2vBCLyypGPpMB91VvG9q2AQ2WRpT0jUmlqKr8ZN5xyy3ivaz9+06V/iMFOw6spA/GkTvzjz/IRJ9Z1/wBVbXT2zPcRo1FZyN9Mb/Nh/XT/AFV4d9sdyXDt7HT/AFVpdLb+fuYrWlGj3rlyeQB9pt+o1n8W/wDjR6+DzD82QfwY08h7U4BpNFPCfpRm1crptSfQTrw/+FpnxMy8Ig3sf9mozEbzul80BFvpfs0ps/fbBTfF4iO55E5T99S7KjjUBgfYRS8bfyQzO7hmZSdttiR6Jw0+P/2q8Hbf/NP7/wD2qmtv9k+GmzNFeFz09W/mOVZft7cvFYP4yMlOTrqvvI4e+mStNmW6ReP4bf5p/f8A+1XLdt9rfxP+/wD9qsyiQk2FKYjCEDQjiPspvZkxvZskPaVdQ5w5AKZ7h787W9SnEPaGrBT3Vs3C7+dvm1StlSP6PHaxHdmwPUGnS8AWUE35cta72YOdxlubfs/kR/8Ap+xXtVEwqbnWvKOzHwO4ysB7OhHH0f8A8aWweIb+Li91ysfK+ZudIKvjT/pz/hqT3Y2Y874WJb2sxboBma5++m5x5MYFd29mSYloMsd7SMWe1ggBH49K1zZ2yEiGmrdTSezNmxYODIpyogJZjz6sTWc7ydoMuLZocGRHCo+EmY2AHW/yR05mp/8APWeFwOwo55LlvL2gYXBghnDycAim5v59Ko21N9sfMLu6YCE8C2shHkvrH22FUwbYSAn0YEudGnkF2P8ARr8gHrxqPMLO12a7txzEk/1jyqzS6WUT3rslMZtHDZiSsmLf58rFVJ+qNaTG9Uy6RCOEfQQX+03NIR7uzN6qhj0DLm+zjXEmxJ19eNk+sCP1VUpjhiHVMJttzv68jt7TSa4xutIMmUkHlTpMA9gSMoPDNpf2XpimUKdU/Z0Mc/X7hQ07HjRLg3SxZSAeB5H2GuBTYSJ9Rv2KxzMOBI9hNP4948SosJmI6NZh99RwrljTKmWvKJ41KT8MfybYRz8Nho2+lGSjfdp91S+yNvNF/wDUxjRt+RxHqnyD6D7aqrGkXqS9KWehp6tLk2HZXam0bLHj4u5J4SLqjeYIuD7jV8gxMWIjurJJGw5EEEedfNmz9tyQgoLPG3rRPqh93yT5ip7d/azwsZcAzKRq+Gc5rjqh+UPvFedq9KvXgvjW+l03u7LwAZcIDfiY/wDT/lWfrs3Xx3uDqPMcjW07n76xY+O6+GRfXQnUeY8r1Fb/AG6IkRp4R8IurKPlAcfeONIi3D22MqU1mSoRMgRNSDlIB6C9LxS2A1zedRsU6dytxdrMPv4UJiNNBYdKrEkt6TRUG2IPWiuAIRjxxf8ATn/DWr9n+xO4wcRYDOwzE8wGNwKznd3CCTF4RDwaKx9lta1Le7aowuClkGhC5V+sRYVNrZbUr2O0/GWzPu0Ted8XiPQYWyxrfvW5WGrE24hQOHM1Qtq7RVgIoQUgTgDxducj9WP3Uuk5TCO59fEuQTz7tCLi/m17+yoavS0dOZSI9W2z2ncWHLHKTlQeJ2PTiSevQDzrnZ0yK95EDjKQAb2uRodOlL4GSKMhpT3wXURLcKzcs7GwC34jWm0xUoncFsyMN3zqSCO9tzEI0RR9OQgAdAxqBkxE8juRnW7eopbKvRbXqZG9ozIW8XrStpZTOBaFbfMj8P2U3G1JJRGkAYkKSwCjM0rE55GbkLaeykTlPLQ6trWEx1ulsgGDFYsqJDAoCIeHeEE5z1ygVXWkLnM5LMdSTxJ61ct0Md+50j+kyRiOVbPCLux6NYCw4mut593DhSk+DCtBMfg3AuUZuC6+r5HyrU6m3Ue73wYcZhY9chgdhH9z3SRgjOyy+LhDEOLkciwNgOJvUZPLFCAIxluLh2UNM4+dlPhiXoDran239p+jsuFAzmMB5mJvnxLC4zfOCE8OFxVZaQsSzEsxNyTzP/OXKmaEVb3N+BPUakwklySRBljdrlwgubgZk6HTip4GnmA2IqMjN8IwClk5d4/xUZ68CW6CjYeGyYfHSNoRh9B5lvDf220HkajF2niNGBPyje1rs4sx8zbS/KtW6bcy+DmmpSVWuSMnJzNmILZmzEcCbm5Hle9vKm7GnEeHZyQOXEngB59KbScSL3867n0dS8nBNdRylSGUkEG4I4g9QeRrmissavBZsPtNr+mYf4OeKxmC6CRTp3gA4XOjL53rcN194ExuGSZdLizDo3AivnjYW0O5mVuK8GHIqdGFaB2XYpsPtGfCX8DZyo6ZfED+iah6rSTnPwp0b84Ot/tjej4gsvqSeIW5NzFV6CbTU1qfaTgc+CZraxlWHsvY1jsmItS9Gt0G7WGdYiazGxNFeJLcXtaimGSy7lyD0/Bf0R/wmrj2vqTs1rflI7+y5vVB2DP3WJwkltFQ/rvWvbe2cuLwkkfz0uvttcffU1vbqTTGT5lowGVwsGCYjMq57jqRKSR+Fc7w7UjnkDRoEAFjpal4MITDNhmBEsLGRF5kW+FX3WvUFXqzhkN5TPaKKKaKO4IS7Ko4swUe0kCrdvJiVwU64SAeCLKZz8qVzqQx5qByqoRsQQRoQQR7Qbg/bapjau0FxUhmc5JWAD6EqzAWzDpccqXUt0s8G5pJP6dbWxGGeNO5WTvSxMrudGB4AC9XrcHGr6Esc+qmcCEHmVUsbeQtWeRpENWZn8lFvtJ4U7XbsnexPoBD8Wg9VQeIHmeZNcvR3ztRydZRW6hnicQZJJJG1Lu7H3sa5AvoNSeXX2U8k2fdiYypQkkXYAgE3sQTpa9LwYuPDWZLSzfJP8nGev0259KqVKYSXJFUO9Rt8E1ioFwuCaOTWS6yTJe+ZzpBC3uDORVZxODl7wd8cpsG4jQHUZQDYAV7BiS4kWQs2ZhKzc8631PuPCuGxyXzP8L9EeFT5MeJHkKlmXLeeWXbppLHCJnEbKHoYa4jD5pnJ9bu/VhUjq5NwPfVbOx57A909iQBpxuLi3UW1vwqWm3kWURCYEjMXmy/LIFkC/NVV0ApOXetmE2gR5LKGAvliFvg1HAXAtfnS1vQ7EMi12RMeEba2tpxvwt191KbY2ScOyIzAyFQzqNchPBD5241KQ72kSQM2bLEtsvVtfEx5gmxt0FQGJnLsWbVmJZieJY6k/bWpdN+QanHgmNr7ZjmSJEjCsgsSABytVu3MP8A877IiD7RCt/vqk7u4NXlzSaRxjO58hwHvNhWg9kuy3mxM2OcEA5gvmWOv2ACk67U6bX6f2a08us/74L5vu1sBiL/ADPvuKwqXl9lbB2obTEeD7u/ikIFvIamsbMt6i0FiSnU5FowbaUVxCSRRVIoksIbyYc/mm/XWndme3e9wkcbnxpmAvzUNp76y/Cnx4f+if8AXS2w9oND6I6GxEr+8XNx770rUjejUVtZb+0vc6QSDH4b4xLM4A1uvyh104is6xuDWdWngXL+VhGpQ82TmU/Ct53a3kjxsRZdCCVdTyI/EVU97+zIs/pGBbupRqVGgJ6g8vYdDXNDX2vbZ3U01XlGMivan9oQRu5SdPQ8QNC2UmKQ8yV4xnzFxUdjdiyxeuvhPB1N1I6hhpXpzqJkVabRKx4BO5RmiGUwO7OPWEgYhfvyi3nTPZ2zQ8DSEOWV1WykDQqTfUeVeRbXZDCQgHdIUINysikkkMOhvauo9ooEdO6GRnDgZz4SBbKDbUUJUZpz7Oodng4fvbM9iytlPxfDKWHMG518q7fZyhMMbm82bN5ZWA8P20nhNpd2pyoM5VkLX0Kt1W2pFdHaN1gXKPgL219a5B16cBT0rJqqPY5OzI2kmiTMHj7zLexDBNTyuDYE02kwSjDxygOc4ck3FlytYaWvrpXWJ2rdpXRAjSlrm5OUP6wX203kxymKOMx/FhwrZj8s31FuVZbvwdlQ2LS7IPcpKjFtAZVHFASbN5qbceR40jiNmovfMSSkbqgAIuzML8eFgBSY2s6NE6eFo1CfWAJNmHMG5BFejbZzzFo1dJjmaO5ABHqlTyIpT3lEqA2bgYp54oxnXPfNqDYgXGU28udNnVI5bMjFbeqxF762NxSuE2qsU0ciRDwX0LXzEi3iNvPpTSUiRgEQi+gUEsSb3/4Kz5z+gzxg5xToW8ClV00JufPWlMBs95nyoL9TwCjmWPIU/GwBGA2Kk7kHgijNK3sUGy+81ZthbpYjHgLFH6JhAddSWk82Omc25aAVmtRSjSjJHbK2OcY64PC3MYbNNKeDsNL6cEGthzvW5bI2ZHhMOkS6JGupP2ljSewd3ocHEI4lAAtdubHqTVB7Qt/lfNhYDztI97X+iP115mpqPWrC4LIhQsvkg9+dtjF4liD4E8Ke7ifearkUHEH/AJektRryrp5SKplKVgS/Pk9kBvpXlImWig6bonZ3ggVIjPhBVfEdAaI+zrBDKBGfASV8TaE8as9Fed3K+lO1fCA2fuXhoGDRBkIYtox4njfrU8BRRWW2+TuMEZtndvD4pcs0av0NtR7DxqiY3sunhJbBT+E/ybk2PlrdTWnUVuNWp4ZxwmYpitjSx39KwbA/lIdPfl9X76jn2Vh24SBT0kRlP2rcVvbIDxANR2K3cw0nrwofdb8KqjrMciL0MmGybtsfizG/1ZE/WRSDbu4kfyLn2AH8DWu4rsxwTm4VkP0WNMZOyiMepiJ1/rGrp6+cc/wQV0OXx+zRlTbDxP5CX9E1x+4GKPDDy/omtQPZZJyxk36RoXsoY+vjJz7GNcrrV9/s3PSY9P8Agy87rYrnEE+u6L+Jrg7AC/G4nDx+QYufsUGtaj7HsJ8uSaT2ualcF2abPi4QBvrEmk11kj56YxvBYDC3skeJxjcgqlE+25JHuqz7M3K2jNokceBiPS2e3m3rVrmE2ZFELRxon1VApzU19W3wh60V7KZu/wBl+FgIeUd/LxLPci/sP66uKIALAWHlXVFS1dX+Q1Sp4G2PwCzIUYsFPHKSCfeKrg7LsBe/dm/1m/zq2UUKmuDrWSq/wZ4H8mf0mrn+DDAfkz+k3+dWqSUKLsQB1JAH315FMrcCD7CDXe5X05tRVT2XYD8mf0mr2rbRRvr6G1BUVvRtNsPhZJUALLa1+GrAfrqVprtLZyTxtHILo1ri5HA3Go4aisrGfJ1lex+8s0UULhO9zElxlKnIACSoPQfbajaG95EDzRZXUSRqpFzdWtfTrU5FsaNcnrEx3ylmJIuLHjx0pv8AvWw+RkCWVnEhAJHjB4+VM3R8M4oZ7O3m7zEYhCMscSK12BB1ve9/ZSGz962lw2IcBRNESAt9NfiyfaKmJdgQs0jlTeQKr6nUKbgVy27kBeR8ljIoR7EgFQbjThyGtGY+BiiJwG+BcKGUI6o7TJ8pSi5tPIjn5042LtPETQLiGyKrKzBADcAA5fFfjprUkdhw96JcgzhO7v1ToevvrjB7uwxLlQMF8XhzNlGbjYXsK46n0gSZXoN7JjgWxFlLeGwysALmx1+VUts/a8vpRw8mU/BiVWUEaZrEMKWXdWAQmGzGM28JdjaxuLG+nupzgdjRxOzoDmewLEljYcBc8B5UOp84QJMjdqbzdxikiYDu2U3f5r65R77VHSb4ynDNKECsMR3NiCbLmABIGpNiDbzqw4vYMMjFnXMSVJ15obrp5Gkpt2IGDgqbPIJTZmB7wWswN9OA4V1OPaBpkdj96GgkwyuLxyX7xyCoS5AQkHgCb8aZHfh+6mfuxmWZYox1DeqzeXE1Yp93oXUq6lwyhDmJN1DZgLnzJpN92cOwlBS/elS+p1KjwkfNI8qN0fDmKGEm2poZ+5kyvmiaRWAIsUtcEdNdDTHYW9GJxMcpRY2yxBgdQBLx7sjnpz86sEW70KszWJZlyEszE5egJOnurzZ+7cEDZo1KkoEPiNio4XHAnzo3Rjg7isiG7G2nxUfeFcq6C3POPX919KSh2rNPiJo4iqLCVUlhcsxFzz0AqV2dsyOBMkYstybEk6k3OppGTYcRkaSzK7ABirMtwOFwDY1nM5Z3DI7F7zZMZFB4cjAq7X1EhF1X3gGmI3qlOOOHAQgSBMut+7yFme/DQ20qcn3bgdSrJxcSE3N844G/GuTuzAZO8ynPnEmbMb5wuW/2GxHOtKo+GcUR2y9pNipJ4pLZEkKgBW4KQQS/C/lU1s3ZEcGbuwRm1OpP/quMFsSOJ2dMwLkswzMVzHict7CpCsU/htL6FFFFZOhRRRQAUUUUAFFFFABRRRQAUUUUAFFFFABRRRQAUUUUAFFFFABRRRQAUUUUAFFFFAH/2Q==">
            <a:hlinkClick r:id="rId4"/>
          </p:cNvPr>
          <p:cNvSpPr>
            <a:spLocks noChangeAspect="1" noChangeArrowheads="1"/>
          </p:cNvSpPr>
          <p:nvPr/>
        </p:nvSpPr>
        <p:spPr bwMode="auto">
          <a:xfrm>
            <a:off x="22225" y="-685800"/>
            <a:ext cx="2143125"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altLang="en-US"/>
          </a:p>
        </p:txBody>
      </p:sp>
      <p:sp>
        <p:nvSpPr>
          <p:cNvPr id="18435" name="AutoShape 4" descr="data:image/jpeg;base64,/9j/4AAQSkZJRgABAQAAAQABAAD/2wCEAAkGBhMSERQUExQVFBUWGBgXFxgYGBccGxgWGRQYGRgYGBkdHSYeFx4jGRUVHy8gIycpLCwsFx8xNTAqNSYrLCkBCQoKDgwOGA8PGiwlHiIsKSwpKiwpKSksKSwqLCksKSwsLCosLCwpLCwsLCksLCwsLCwsLCwsKSwpLCwsLCkpLP/AABEIAHgAtAMBIgACEQEDEQH/xAAcAAABBQEBAQAAAAAAAAAAAAAAAwQFBgcCAQj/xABMEAACAQIDBQQECQUPBAMAAAABAgMAEQQSIQUGMUFRBxMiYRQycYEjM0JSYnKRobFTY5LB4hUWFyRDZHOCoqOy0dLj8HSzwvElNJP/xAAZAQADAQEBAAAAAAAAAAAAAAAAAwQCAQX/xAAnEQADAAEDBQABBAMAAAAAAAAAAQIRAxIxBBMhQVEyYZGhsSLw8f/aAAwDAQACEQMRAD8At/8ACtqB6Nxj7z43yvb4v767h7Uy2T+LaOpa/e8LX0+L14VnoW7KBqTh+H9WlMI5HcLbQo1/aC1X9mCbuUX3D9qmYxfxa3eMV+N4WNr/ABetTn77/wA1/b/ZrI8Bxwn9I3+Kr2iE6AXPlXHowG+iw/vv/Nf2/wBmgb3fmv7f7NN8Du07ayeEdOdT2F2RFHwUE9TrSa7aGTvZF4jeDE5QYsGZCTaxlCADrcofwp9gcVim1kgij8hOzH/sgffS+M2vBCLyypGPpMB91VvG9q2AQ2WRpT0jUmlqKr8ZN5xyy3ivaz9+06V/iMFOw6spA/GkTvzjz/IRJ9Z1/wBVbXT2zPcRo1FZyN9Mb/Nh/XT/AFV4d9sdyXDt7HT/AFVpdLb+fuYrWlGj3rlyeQB9pt+o1n8W/wDjR6+DzD82QfwY08h7U4BpNFPCfpRm1crptSfQTrw/+FpnxMy8Ig3sf9mozEbzul80BFvpfs0ps/fbBTfF4iO55E5T99S7KjjUBgfYRS8bfyQzO7hmZSdttiR6Jw0+P/2q8Hbf/NP7/wD2qmtv9k+GmzNFeFz09W/mOVZft7cvFYP4yMlOTrqvvI4e+mStNmW6ReP4bf5p/f8A+1XLdt9rfxP+/wD9qsyiQk2FKYjCEDQjiPspvZkxvZskPaVdQ5w5AKZ7h787W9SnEPaGrBT3Vs3C7+dvm1StlSP6PHaxHdmwPUGnS8AWUE35cta72YOdxlubfs/kR/8Ap+xXtVEwqbnWvKOzHwO4ysB7OhHH0f8A8aWweIb+Li91ysfK+ZudIKvjT/pz/hqT3Y2Y874WJb2sxboBma5++m5x5MYFd29mSYloMsd7SMWe1ggBH49K1zZ2yEiGmrdTSezNmxYODIpyogJZjz6sTWc7ydoMuLZocGRHCo+EmY2AHW/yR05mp/8APWeFwOwo55LlvL2gYXBghnDycAim5v59Ko21N9sfMLu6YCE8C2shHkvrH22FUwbYSAn0YEudGnkF2P8ARr8gHrxqPMLO12a7txzEk/1jyqzS6WUT3rslMZtHDZiSsmLf58rFVJ+qNaTG9Uy6RCOEfQQX+03NIR7uzN6qhj0DLm+zjXEmxJ19eNk+sCP1VUpjhiHVMJttzv68jt7TSa4xutIMmUkHlTpMA9gSMoPDNpf2XpimUKdU/Z0Mc/X7hQ07HjRLg3SxZSAeB5H2GuBTYSJ9Rv2KxzMOBI9hNP4948SosJmI6NZh99RwrljTKmWvKJ41KT8MfybYRz8Nho2+lGSjfdp91S+yNvNF/wDUxjRt+RxHqnyD6D7aqrGkXqS9KWehp6tLk2HZXam0bLHj4u5J4SLqjeYIuD7jV8gxMWIjurJJGw5EEEedfNmz9tyQgoLPG3rRPqh93yT5ip7d/azwsZcAzKRq+Gc5rjqh+UPvFedq9KvXgvjW+l03u7LwAZcIDfiY/wDT/lWfrs3Xx3uDqPMcjW07n76xY+O6+GRfXQnUeY8r1Fb/AG6IkRp4R8IurKPlAcfeONIi3D22MqU1mSoRMgRNSDlIB6C9LxS2A1zedRsU6dytxdrMPv4UJiNNBYdKrEkt6TRUG2IPWiuAIRjxxf8ATn/DWr9n+xO4wcRYDOwzE8wGNwKznd3CCTF4RDwaKx9lta1Le7aowuClkGhC5V+sRYVNrZbUr2O0/GWzPu0Ted8XiPQYWyxrfvW5WGrE24hQOHM1Qtq7RVgIoQUgTgDxducj9WP3Uuk5TCO59fEuQTz7tCLi/m17+yoavS0dOZSI9W2z2ncWHLHKTlQeJ2PTiSevQDzrnZ0yK95EDjKQAb2uRodOlL4GSKMhpT3wXURLcKzcs7GwC34jWm0xUoncFsyMN3zqSCO9tzEI0RR9OQgAdAxqBkxE8juRnW7eopbKvRbXqZG9ozIW8XrStpZTOBaFbfMj8P2U3G1JJRGkAYkKSwCjM0rE55GbkLaeykTlPLQ6trWEx1ulsgGDFYsqJDAoCIeHeEE5z1ygVXWkLnM5LMdSTxJ61ct0Md+50j+kyRiOVbPCLux6NYCw4mut593DhSk+DCtBMfg3AuUZuC6+r5HyrU6m3Ue73wYcZhY9chgdhH9z3SRgjOyy+LhDEOLkciwNgOJvUZPLFCAIxluLh2UNM4+dlPhiXoDran239p+jsuFAzmMB5mJvnxLC4zfOCE8OFxVZaQsSzEsxNyTzP/OXKmaEVb3N+BPUakwklySRBljdrlwgubgZk6HTip4GnmA2IqMjN8IwClk5d4/xUZ68CW6CjYeGyYfHSNoRh9B5lvDf220HkajF2niNGBPyje1rs4sx8zbS/KtW6bcy+DmmpSVWuSMnJzNmILZmzEcCbm5Hle9vKm7GnEeHZyQOXEngB59KbScSL3867n0dS8nBNdRylSGUkEG4I4g9QeRrmissavBZsPtNr+mYf4OeKxmC6CRTp3gA4XOjL53rcN194ExuGSZdLizDo3AivnjYW0O5mVuK8GHIqdGFaB2XYpsPtGfCX8DZyo6ZfED+iah6rSTnPwp0b84Ot/tjej4gsvqSeIW5NzFV6CbTU1qfaTgc+CZraxlWHsvY1jsmItS9Gt0G7WGdYiazGxNFeJLcXtaimGSy7lyD0/Bf0R/wmrj2vqTs1rflI7+y5vVB2DP3WJwkltFQ/rvWvbe2cuLwkkfz0uvttcffU1vbqTTGT5lowGVwsGCYjMq57jqRKSR+Fc7w7UjnkDRoEAFjpal4MITDNhmBEsLGRF5kW+FX3WvUFXqzhkN5TPaKKKaKO4IS7Ko4swUe0kCrdvJiVwU64SAeCLKZz8qVzqQx5qByqoRsQQRoQQR7Qbg/bapjau0FxUhmc5JWAD6EqzAWzDpccqXUt0s8G5pJP6dbWxGGeNO5WTvSxMrudGB4AC9XrcHGr6Esc+qmcCEHmVUsbeQtWeRpENWZn8lFvtJ4U7XbsnexPoBD8Wg9VQeIHmeZNcvR3ztRydZRW6hnicQZJJJG1Lu7H3sa5AvoNSeXX2U8k2fdiYypQkkXYAgE3sQTpa9LwYuPDWZLSzfJP8nGev0259KqVKYSXJFUO9Rt8E1ioFwuCaOTWS6yTJe+ZzpBC3uDORVZxODl7wd8cpsG4jQHUZQDYAV7BiS4kWQs2ZhKzc8631PuPCuGxyXzP8L9EeFT5MeJHkKlmXLeeWXbppLHCJnEbKHoYa4jD5pnJ9bu/VhUjq5NwPfVbOx57A909iQBpxuLi3UW1vwqWm3kWURCYEjMXmy/LIFkC/NVV0ApOXetmE2gR5LKGAvliFvg1HAXAtfnS1vQ7EMi12RMeEba2tpxvwt191KbY2ScOyIzAyFQzqNchPBD5241KQ72kSQM2bLEtsvVtfEx5gmxt0FQGJnLsWbVmJZieJY6k/bWpdN+QanHgmNr7ZjmSJEjCsgsSABytVu3MP8A877IiD7RCt/vqk7u4NXlzSaRxjO58hwHvNhWg9kuy3mxM2OcEA5gvmWOv2ACk67U6bX6f2a08us/74L5vu1sBiL/ADPvuKwqXl9lbB2obTEeD7u/ikIFvIamsbMt6i0FiSnU5FowbaUVxCSRRVIoksIbyYc/mm/XWndme3e9wkcbnxpmAvzUNp76y/Cnx4f+if8AXS2w9oND6I6GxEr+8XNx770rUjejUVtZb+0vc6QSDH4b4xLM4A1uvyh104is6xuDWdWngXL+VhGpQ82TmU/Ct53a3kjxsRZdCCVdTyI/EVU97+zIs/pGBbupRqVGgJ6g8vYdDXNDX2vbZ3U01XlGMivan9oQRu5SdPQ8QNC2UmKQ8yV4xnzFxUdjdiyxeuvhPB1N1I6hhpXpzqJkVabRKx4BO5RmiGUwO7OPWEgYhfvyi3nTPZ2zQ8DSEOWV1WykDQqTfUeVeRbXZDCQgHdIUINysikkkMOhvauo9ooEdO6GRnDgZz4SBbKDbUUJUZpz7Oodng4fvbM9iytlPxfDKWHMG518q7fZyhMMbm82bN5ZWA8P20nhNpd2pyoM5VkLX0Kt1W2pFdHaN1gXKPgL219a5B16cBT0rJqqPY5OzI2kmiTMHj7zLexDBNTyuDYE02kwSjDxygOc4ck3FlytYaWvrpXWJ2rdpXRAjSlrm5OUP6wX203kxymKOMx/FhwrZj8s31FuVZbvwdlQ2LS7IPcpKjFtAZVHFASbN5qbceR40jiNmovfMSSkbqgAIuzML8eFgBSY2s6NE6eFo1CfWAJNmHMG5BFejbZzzFo1dJjmaO5ABHqlTyIpT3lEqA2bgYp54oxnXPfNqDYgXGU28udNnVI5bMjFbeqxF762NxSuE2qsU0ciRDwX0LXzEi3iNvPpTSUiRgEQi+gUEsSb3/4Kz5z+gzxg5xToW8ClV00JufPWlMBs95nyoL9TwCjmWPIU/GwBGA2Kk7kHgijNK3sUGy+81ZthbpYjHgLFH6JhAddSWk82Omc25aAVmtRSjSjJHbK2OcY64PC3MYbNNKeDsNL6cEGthzvW5bI2ZHhMOkS6JGupP2ljSewd3ocHEI4lAAtdubHqTVB7Qt/lfNhYDztI97X+iP115mpqPWrC4LIhQsvkg9+dtjF4liD4E8Ke7ifearkUHEH/AJektRryrp5SKplKVgS/Pk9kBvpXlImWig6bonZ3ggVIjPhBVfEdAaI+zrBDKBGfASV8TaE8as9Fed3K+lO1fCA2fuXhoGDRBkIYtox4njfrU8BRRWW2+TuMEZtndvD4pcs0av0NtR7DxqiY3sunhJbBT+E/ybk2PlrdTWnUVuNWp4ZxwmYpitjSx39KwbA/lIdPfl9X76jn2Vh24SBT0kRlP2rcVvbIDxANR2K3cw0nrwofdb8KqjrMciL0MmGybtsfizG/1ZE/WRSDbu4kfyLn2AH8DWu4rsxwTm4VkP0WNMZOyiMepiJ1/rGrp6+cc/wQV0OXx+zRlTbDxP5CX9E1x+4GKPDDy/omtQPZZJyxk36RoXsoY+vjJz7GNcrrV9/s3PSY9P8Agy87rYrnEE+u6L+Jrg7AC/G4nDx+QYufsUGtaj7HsJ8uSaT2ualcF2abPi4QBvrEmk11kj56YxvBYDC3skeJxjcgqlE+25JHuqz7M3K2jNokceBiPS2e3m3rVrmE2ZFELRxon1VApzU19W3wh60V7KZu/wBl+FgIeUd/LxLPci/sP66uKIALAWHlXVFS1dX+Q1Sp4G2PwCzIUYsFPHKSCfeKrg7LsBe/dm/1m/zq2UUKmuDrWSq/wZ4H8mf0mrn+DDAfkz+k3+dWqSUKLsQB1JAH315FMrcCD7CDXe5X05tRVT2XYD8mf0mr2rbRRvr6G1BUVvRtNsPhZJUALLa1+GrAfrqVprtLZyTxtHILo1ri5HA3Go4aisrGfJ1lex+8s0UULhO9zElxlKnIACSoPQfbajaG95EDzRZXUSRqpFzdWtfTrU5FsaNcnrEx3ylmJIuLHjx0pv8AvWw+RkCWVnEhAJHjB4+VM3R8M4oZ7O3m7zEYhCMscSK12BB1ve9/ZSGz962lw2IcBRNESAt9NfiyfaKmJdgQs0jlTeQKr6nUKbgVy27kBeR8ljIoR7EgFQbjThyGtGY+BiiJwG+BcKGUI6o7TJ8pSi5tPIjn5042LtPETQLiGyKrKzBADcAA5fFfjprUkdhw96JcgzhO7v1ToevvrjB7uwxLlQMF8XhzNlGbjYXsK46n0gSZXoN7JjgWxFlLeGwysALmx1+VUts/a8vpRw8mU/BiVWUEaZrEMKWXdWAQmGzGM28JdjaxuLG+nupzgdjRxOzoDmewLEljYcBc8B5UOp84QJMjdqbzdxikiYDu2U3f5r65R77VHSb4ynDNKECsMR3NiCbLmABIGpNiDbzqw4vYMMjFnXMSVJ15obrp5Gkpt2IGDgqbPIJTZmB7wWswN9OA4V1OPaBpkdj96GgkwyuLxyX7xyCoS5AQkHgCb8aZHfh+6mfuxmWZYox1DeqzeXE1Yp93oXUq6lwyhDmJN1DZgLnzJpN92cOwlBS/elS+p1KjwkfNI8qN0fDmKGEm2poZ+5kyvmiaRWAIsUtcEdNdDTHYW9GJxMcpRY2yxBgdQBLx7sjnpz86sEW70KszWJZlyEszE5egJOnurzZ+7cEDZo1KkoEPiNio4XHAnzo3Rjg7isiG7G2nxUfeFcq6C3POPX919KSh2rNPiJo4iqLCVUlhcsxFzz0AqV2dsyOBMkYstybEk6k3OppGTYcRkaSzK7ABirMtwOFwDY1nM5Z3DI7F7zZMZFB4cjAq7X1EhF1X3gGmI3qlOOOHAQgSBMut+7yFme/DQ20qcn3bgdSrJxcSE3N844G/GuTuzAZO8ynPnEmbMb5wuW/2GxHOtKo+GcUR2y9pNipJ4pLZEkKgBW4KQQS/C/lU1s3ZEcGbuwRm1OpP/quMFsSOJ2dMwLkswzMVzHict7CpCsU/htL6FFFFZOhRRRQAUUUUAFFFFABRRRQAUUUUAFFFFABRRRQAUUUUAFFFFABRRRQAUUUUAFFFFAH/2Q==">
            <a:hlinkClick r:id="rId4"/>
          </p:cNvPr>
          <p:cNvSpPr>
            <a:spLocks noChangeAspect="1" noChangeArrowheads="1"/>
          </p:cNvSpPr>
          <p:nvPr/>
        </p:nvSpPr>
        <p:spPr bwMode="auto">
          <a:xfrm>
            <a:off x="22225" y="-685800"/>
            <a:ext cx="2143125"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altLang="en-US"/>
          </a:p>
        </p:txBody>
      </p:sp>
      <p:sp>
        <p:nvSpPr>
          <p:cNvPr id="18437" name="Rectangle 1"/>
          <p:cNvSpPr>
            <a:spLocks noChangeArrowheads="1"/>
          </p:cNvSpPr>
          <p:nvPr/>
        </p:nvSpPr>
        <p:spPr bwMode="auto">
          <a:xfrm>
            <a:off x="4953000" y="6034088"/>
            <a:ext cx="42672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en-US" altLang="en-US" sz="1200">
                <a:solidFill>
                  <a:srgbClr val="0069AA"/>
                </a:solidFill>
              </a:rPr>
              <a:t>http://en.wikipedia.org/wiki/Firefighting_in_the_United_States</a:t>
            </a:r>
          </a:p>
        </p:txBody>
      </p:sp>
      <p:sp>
        <p:nvSpPr>
          <p:cNvPr id="18438" name="Title 1"/>
          <p:cNvSpPr txBox="1">
            <a:spLocks/>
          </p:cNvSpPr>
          <p:nvPr/>
        </p:nvSpPr>
        <p:spPr bwMode="auto">
          <a:xfrm>
            <a:off x="4452258" y="391888"/>
            <a:ext cx="4572000" cy="576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r>
              <a:rPr lang="en-US" altLang="en-US" sz="3600" b="1" dirty="0"/>
              <a:t>Agenda</a:t>
            </a:r>
          </a:p>
        </p:txBody>
      </p:sp>
      <p:grpSp>
        <p:nvGrpSpPr>
          <p:cNvPr id="3" name="Group 2"/>
          <p:cNvGrpSpPr/>
          <p:nvPr/>
        </p:nvGrpSpPr>
        <p:grpSpPr>
          <a:xfrm>
            <a:off x="5726906" y="1560513"/>
            <a:ext cx="2719388" cy="3705225"/>
            <a:chOff x="5486400" y="1609725"/>
            <a:chExt cx="2719388" cy="3705225"/>
          </a:xfrm>
        </p:grpSpPr>
        <p:sp>
          <p:nvSpPr>
            <p:cNvPr id="2" name="Rounded Rectangle 1"/>
            <p:cNvSpPr/>
            <p:nvPr/>
          </p:nvSpPr>
          <p:spPr>
            <a:xfrm>
              <a:off x="5486400" y="1609725"/>
              <a:ext cx="2719388" cy="370522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a:xfrm>
              <a:off x="6450013" y="2419350"/>
              <a:ext cx="1073150" cy="115888"/>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Rectangle 14"/>
            <p:cNvSpPr/>
            <p:nvPr/>
          </p:nvSpPr>
          <p:spPr>
            <a:xfrm>
              <a:off x="6450013" y="2925763"/>
              <a:ext cx="1073150" cy="115887"/>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Rectangle 15"/>
            <p:cNvSpPr/>
            <p:nvPr/>
          </p:nvSpPr>
          <p:spPr>
            <a:xfrm>
              <a:off x="6450013" y="3425825"/>
              <a:ext cx="1073150" cy="115888"/>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Rectangle 16"/>
            <p:cNvSpPr/>
            <p:nvPr/>
          </p:nvSpPr>
          <p:spPr>
            <a:xfrm>
              <a:off x="6450013" y="3938588"/>
              <a:ext cx="1073150" cy="115887"/>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8444" name="Picture 7"/>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657850" y="2066925"/>
              <a:ext cx="5778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8" name="Content Placeholder 2"/>
          <p:cNvSpPr>
            <a:spLocks noGrp="1"/>
          </p:cNvSpPr>
          <p:nvPr>
            <p:ph idx="1"/>
          </p:nvPr>
        </p:nvSpPr>
        <p:spPr bwMode="auto">
          <a:xfrm>
            <a:off x="273946" y="1328205"/>
            <a:ext cx="5010942" cy="448000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dirty="0" smtClean="0"/>
              <a:t>Registration Overview</a:t>
            </a:r>
          </a:p>
          <a:p>
            <a:r>
              <a:rPr lang="en-US" sz="2400" dirty="0" smtClean="0"/>
              <a:t>YouTube Training Videos</a:t>
            </a:r>
          </a:p>
          <a:p>
            <a:r>
              <a:rPr lang="en-US" sz="2400" dirty="0" smtClean="0"/>
              <a:t>Admin Course Creation</a:t>
            </a:r>
          </a:p>
          <a:p>
            <a:r>
              <a:rPr lang="en-US" sz="2400" dirty="0" smtClean="0"/>
              <a:t>Support Hub Resources</a:t>
            </a:r>
            <a:endParaRPr lang="en-US" sz="2400" dirty="0"/>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83628" y="348340"/>
            <a:ext cx="2490682" cy="646331"/>
          </a:xfrm>
          <a:prstGeom prst="rect">
            <a:avLst/>
          </a:prstGeom>
          <a:noFill/>
        </p:spPr>
        <p:txBody>
          <a:bodyPr wrap="none" rtlCol="0">
            <a:spAutoFit/>
          </a:bodyPr>
          <a:lstStyle/>
          <a:p>
            <a:r>
              <a:rPr lang="en-US" sz="3600" b="1" dirty="0" smtClean="0"/>
              <a:t>Registration</a:t>
            </a:r>
            <a:endParaRPr lang="en-US" sz="3600" b="1" dirty="0"/>
          </a:p>
        </p:txBody>
      </p:sp>
      <p:sp>
        <p:nvSpPr>
          <p:cNvPr id="5" name="TextBox 4"/>
          <p:cNvSpPr txBox="1"/>
          <p:nvPr/>
        </p:nvSpPr>
        <p:spPr>
          <a:xfrm>
            <a:off x="5377543" y="1582021"/>
            <a:ext cx="3690256" cy="2585323"/>
          </a:xfrm>
          <a:prstGeom prst="rect">
            <a:avLst/>
          </a:prstGeom>
          <a:noFill/>
        </p:spPr>
        <p:txBody>
          <a:bodyPr wrap="square" rtlCol="0">
            <a:spAutoFit/>
          </a:bodyPr>
          <a:lstStyle/>
          <a:p>
            <a:r>
              <a:rPr lang="en-US" b="1" dirty="0" smtClean="0"/>
              <a:t>Importance of the URL</a:t>
            </a:r>
            <a:r>
              <a:rPr lang="en-US" dirty="0" smtClean="0"/>
              <a:t>: </a:t>
            </a:r>
          </a:p>
          <a:p>
            <a:pPr marL="285750" indent="-285750">
              <a:buFont typeface="Arial" panose="020B0604020202020204" pitchFamily="34" charset="0"/>
              <a:buChar char="•"/>
            </a:pPr>
            <a:r>
              <a:rPr lang="en-US" dirty="0" smtClean="0"/>
              <a:t>Specific URLs for each site</a:t>
            </a:r>
          </a:p>
          <a:p>
            <a:pPr marL="285750" indent="-285750">
              <a:buFont typeface="Arial" panose="020B0604020202020204" pitchFamily="34" charset="0"/>
              <a:buChar char="•"/>
            </a:pPr>
            <a:r>
              <a:rPr lang="en-US" dirty="0" smtClean="0"/>
              <a:t>Naming convention is: </a:t>
            </a:r>
            <a:r>
              <a:rPr lang="en-US" dirty="0" smtClean="0">
                <a:hlinkClick r:id="rId3"/>
              </a:rPr>
              <a:t>https://collabornation.net/</a:t>
            </a:r>
            <a:r>
              <a:rPr lang="en-US" dirty="0" smtClean="0"/>
              <a:t> login/</a:t>
            </a:r>
            <a:r>
              <a:rPr lang="en-US" dirty="0" err="1" smtClean="0">
                <a:solidFill>
                  <a:srgbClr val="FF0000"/>
                </a:solidFill>
              </a:rPr>
              <a:t>yoursiteinfohere</a:t>
            </a:r>
            <a:endParaRPr lang="en-US" dirty="0" smtClean="0">
              <a:solidFill>
                <a:srgbClr val="FF0000"/>
              </a:solidFill>
            </a:endParaRPr>
          </a:p>
          <a:p>
            <a:pPr marL="285750" indent="-285750">
              <a:buFont typeface="Arial" panose="020B0604020202020204" pitchFamily="34" charset="0"/>
              <a:buChar char="•"/>
            </a:pPr>
            <a:r>
              <a:rPr lang="en-US" dirty="0" smtClean="0"/>
              <a:t>Without that URL, a customer registers incorrectly (usually into collabornation.net) and without the courses they need.</a:t>
            </a:r>
          </a:p>
        </p:txBody>
      </p:sp>
      <p:pic>
        <p:nvPicPr>
          <p:cNvPr id="1030" name="Picture 6" descr="C:\Users\ddibacco\AppData\Local\Temp\SNAGHTMLa132e5.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0629" y="1336749"/>
            <a:ext cx="5040085" cy="324571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30629" y="4970540"/>
            <a:ext cx="5919056" cy="369332"/>
          </a:xfrm>
          <a:prstGeom prst="rect">
            <a:avLst/>
          </a:prstGeom>
          <a:noFill/>
        </p:spPr>
        <p:txBody>
          <a:bodyPr wrap="none" rtlCol="0">
            <a:spAutoFit/>
          </a:bodyPr>
          <a:lstStyle/>
          <a:p>
            <a:r>
              <a:rPr lang="en-US" b="1" dirty="0" smtClean="0">
                <a:solidFill>
                  <a:srgbClr val="FF0000"/>
                </a:solidFill>
              </a:rPr>
              <a:t>EXAMPLE: https</a:t>
            </a:r>
            <a:r>
              <a:rPr lang="en-US" b="1" dirty="0">
                <a:solidFill>
                  <a:srgbClr val="FF0000"/>
                </a:solidFill>
              </a:rPr>
              <a:t>://collabornation.net/login/ymcanorthshore</a:t>
            </a:r>
          </a:p>
        </p:txBody>
      </p:sp>
    </p:spTree>
    <p:custDataLst>
      <p:tags r:id="rId1"/>
    </p:custDataLst>
    <p:extLst>
      <p:ext uri="{BB962C8B-B14F-4D97-AF65-F5344CB8AC3E}">
        <p14:creationId xmlns:p14="http://schemas.microsoft.com/office/powerpoint/2010/main" val="5974539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83628" y="348340"/>
            <a:ext cx="2490682" cy="646331"/>
          </a:xfrm>
          <a:prstGeom prst="rect">
            <a:avLst/>
          </a:prstGeom>
          <a:noFill/>
        </p:spPr>
        <p:txBody>
          <a:bodyPr wrap="none" rtlCol="0">
            <a:spAutoFit/>
          </a:bodyPr>
          <a:lstStyle/>
          <a:p>
            <a:r>
              <a:rPr lang="en-US" sz="3600" b="1" dirty="0" smtClean="0"/>
              <a:t>Registration</a:t>
            </a:r>
            <a:endParaRPr lang="en-US" sz="3600" b="1" dirty="0"/>
          </a:p>
        </p:txBody>
      </p:sp>
      <p:sp>
        <p:nvSpPr>
          <p:cNvPr id="8" name="TextBox 4"/>
          <p:cNvSpPr txBox="1"/>
          <p:nvPr/>
        </p:nvSpPr>
        <p:spPr>
          <a:xfrm>
            <a:off x="547576" y="1845423"/>
            <a:ext cx="8048847" cy="2031325"/>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r>
              <a:rPr lang="en-US" b="1" dirty="0" smtClean="0"/>
              <a:t>Importance of the URL/site link</a:t>
            </a:r>
            <a:r>
              <a:rPr lang="en-US" dirty="0" smtClean="0"/>
              <a:t>: </a:t>
            </a:r>
          </a:p>
          <a:p>
            <a:endParaRPr lang="en-US" dirty="0" smtClean="0"/>
          </a:p>
          <a:p>
            <a:pPr marL="285750" indent="-285750">
              <a:buFont typeface="Arial" panose="020B0604020202020204" pitchFamily="34" charset="0"/>
              <a:buChar char="•"/>
            </a:pPr>
            <a:r>
              <a:rPr lang="en-US" dirty="0" smtClean="0"/>
              <a:t>There are specific URLs (web addresses) for each site, and </a:t>
            </a:r>
            <a:r>
              <a:rPr lang="en-US" dirty="0" smtClean="0"/>
              <a:t>separate </a:t>
            </a:r>
            <a:r>
              <a:rPr lang="en-US" dirty="0" smtClean="0"/>
              <a:t>URLs for logging in and for registering (new account creation).</a:t>
            </a:r>
          </a:p>
          <a:p>
            <a:endParaRPr lang="en-US" dirty="0" smtClean="0"/>
          </a:p>
          <a:p>
            <a:pPr marL="285750" indent="-285750">
              <a:buFont typeface="Arial" panose="020B0604020202020204" pitchFamily="34" charset="0"/>
              <a:buChar char="•"/>
            </a:pPr>
            <a:r>
              <a:rPr lang="en-US" dirty="0" smtClean="0"/>
              <a:t>Find the unique URLs for your site in Site Building, in the General section after you select the green shield from the menu at the left edge of your screen:</a:t>
            </a:r>
          </a:p>
        </p:txBody>
      </p:sp>
      <p:sp>
        <p:nvSpPr>
          <p:cNvPr id="9" name="Right Arrow 8"/>
          <p:cNvSpPr/>
          <p:nvPr/>
        </p:nvSpPr>
        <p:spPr>
          <a:xfrm>
            <a:off x="3695958" y="4721685"/>
            <a:ext cx="978408" cy="372585"/>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a:p>
        </p:txBody>
      </p:sp>
      <p:pic>
        <p:nvPicPr>
          <p:cNvPr id="10" name="Picture 9"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65680" y="4298575"/>
            <a:ext cx="1495634" cy="1505160"/>
          </a:xfrm>
          <a:prstGeom prst="rect">
            <a:avLst/>
          </a:prstGeom>
          <a:ln>
            <a:solidFill>
              <a:schemeClr val="bg1">
                <a:lumMod val="50000"/>
              </a:schemeClr>
            </a:solidFill>
          </a:ln>
        </p:spPr>
      </p:pic>
      <p:pic>
        <p:nvPicPr>
          <p:cNvPr id="11" name="Picture 10" descr="Screen Clippi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94642" y="4603136"/>
            <a:ext cx="1810003" cy="609685"/>
          </a:xfrm>
          <a:prstGeom prst="rect">
            <a:avLst/>
          </a:prstGeom>
          <a:ln>
            <a:solidFill>
              <a:schemeClr val="bg1">
                <a:lumMod val="50000"/>
              </a:schemeClr>
            </a:solidFill>
          </a:ln>
        </p:spPr>
      </p:pic>
    </p:spTree>
    <p:custDataLst>
      <p:tags r:id="rId1"/>
    </p:custDataLst>
    <p:extLst>
      <p:ext uri="{BB962C8B-B14F-4D97-AF65-F5344CB8AC3E}">
        <p14:creationId xmlns:p14="http://schemas.microsoft.com/office/powerpoint/2010/main" val="20165439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1"/>
          <p:cNvSpPr txBox="1"/>
          <p:nvPr/>
        </p:nvSpPr>
        <p:spPr>
          <a:xfrm>
            <a:off x="5222205" y="504653"/>
            <a:ext cx="2071401" cy="646331"/>
          </a:xfrm>
          <a:prstGeom prst="rect">
            <a:avLst/>
          </a:prstGeom>
          <a:noFill/>
        </p:spPr>
        <p:txBody>
          <a:bodyPr wrap="none" rtlCol="0">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r>
              <a:rPr lang="en-US" sz="3600" b="1" dirty="0" smtClean="0">
                <a:solidFill>
                  <a:prstClr val="black"/>
                </a:solidFill>
              </a:rPr>
              <a:t>Login URL</a:t>
            </a:r>
            <a:endParaRPr lang="en-US" sz="3600" b="1" dirty="0">
              <a:solidFill>
                <a:prstClr val="black"/>
              </a:solidFill>
            </a:endParaRPr>
          </a:p>
        </p:txBody>
      </p:sp>
      <p:sp>
        <p:nvSpPr>
          <p:cNvPr id="12" name="TextBox 4"/>
          <p:cNvSpPr txBox="1"/>
          <p:nvPr/>
        </p:nvSpPr>
        <p:spPr>
          <a:xfrm>
            <a:off x="282604" y="1786069"/>
            <a:ext cx="3177363" cy="3416320"/>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r>
              <a:rPr lang="en-US" dirty="0" smtClean="0">
                <a:solidFill>
                  <a:prstClr val="black"/>
                </a:solidFill>
              </a:rPr>
              <a:t>After you select </a:t>
            </a:r>
          </a:p>
          <a:p>
            <a:endParaRPr lang="en-US" dirty="0">
              <a:solidFill>
                <a:prstClr val="black"/>
              </a:solidFill>
            </a:endParaRPr>
          </a:p>
          <a:p>
            <a:endParaRPr lang="en-US" dirty="0" smtClean="0">
              <a:solidFill>
                <a:prstClr val="black"/>
              </a:solidFill>
            </a:endParaRPr>
          </a:p>
          <a:p>
            <a:endParaRPr lang="en-US" dirty="0">
              <a:solidFill>
                <a:prstClr val="black"/>
              </a:solidFill>
            </a:endParaRPr>
          </a:p>
          <a:p>
            <a:endParaRPr lang="en-US" dirty="0" smtClean="0">
              <a:solidFill>
                <a:prstClr val="black"/>
              </a:solidFill>
            </a:endParaRPr>
          </a:p>
          <a:p>
            <a:r>
              <a:rPr lang="en-US" dirty="0" smtClean="0">
                <a:solidFill>
                  <a:prstClr val="black"/>
                </a:solidFill>
              </a:rPr>
              <a:t>you will see several sections and a “Save Changes” button underneath all of them.</a:t>
            </a:r>
          </a:p>
          <a:p>
            <a:endParaRPr lang="en-US" dirty="0" smtClean="0">
              <a:solidFill>
                <a:prstClr val="black"/>
              </a:solidFill>
            </a:endParaRPr>
          </a:p>
          <a:p>
            <a:r>
              <a:rPr lang="en-US" dirty="0" smtClean="0">
                <a:solidFill>
                  <a:prstClr val="black"/>
                </a:solidFill>
              </a:rPr>
              <a:t>At the top of the Login Page section you will see your unique link.</a:t>
            </a:r>
          </a:p>
        </p:txBody>
      </p:sp>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16625" y="3065891"/>
            <a:ext cx="2577738" cy="2823008"/>
          </a:xfrm>
          <a:prstGeom prst="rect">
            <a:avLst/>
          </a:prstGeom>
        </p:spPr>
      </p:pic>
      <p:pic>
        <p:nvPicPr>
          <p:cNvPr id="14" name="Picture 13" descr="Screen Clippi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7225" y="2168598"/>
            <a:ext cx="946268" cy="952295"/>
          </a:xfrm>
          <a:prstGeom prst="rect">
            <a:avLst/>
          </a:prstGeom>
          <a:ln>
            <a:solidFill>
              <a:schemeClr val="bg1">
                <a:lumMod val="50000"/>
              </a:schemeClr>
            </a:solidFill>
          </a:ln>
        </p:spPr>
      </p:pic>
      <p:pic>
        <p:nvPicPr>
          <p:cNvPr id="15" name="Picture 14" descr="Screen Clippi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459967" y="1566474"/>
            <a:ext cx="5401429" cy="1076475"/>
          </a:xfrm>
          <a:prstGeom prst="rect">
            <a:avLst/>
          </a:prstGeom>
          <a:ln>
            <a:solidFill>
              <a:schemeClr val="bg1">
                <a:lumMod val="50000"/>
              </a:schemeClr>
            </a:solidFill>
          </a:ln>
        </p:spPr>
      </p:pic>
    </p:spTree>
    <p:custDataLst>
      <p:tags r:id="rId1"/>
    </p:custDataLst>
    <p:extLst>
      <p:ext uri="{BB962C8B-B14F-4D97-AF65-F5344CB8AC3E}">
        <p14:creationId xmlns:p14="http://schemas.microsoft.com/office/powerpoint/2010/main" val="11225087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1"/>
          <p:cNvSpPr txBox="1"/>
          <p:nvPr/>
        </p:nvSpPr>
        <p:spPr>
          <a:xfrm>
            <a:off x="4833712" y="435435"/>
            <a:ext cx="3351495" cy="646331"/>
          </a:xfrm>
          <a:prstGeom prst="rect">
            <a:avLst/>
          </a:prstGeom>
          <a:noFill/>
        </p:spPr>
        <p:txBody>
          <a:bodyPr wrap="none" rtlCol="0">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r>
              <a:rPr lang="en-US" sz="3600" b="1" dirty="0" smtClean="0">
                <a:solidFill>
                  <a:prstClr val="black"/>
                </a:solidFill>
              </a:rPr>
              <a:t>Registration URL</a:t>
            </a:r>
            <a:endParaRPr lang="en-US" sz="3600" b="1" dirty="0">
              <a:solidFill>
                <a:prstClr val="black"/>
              </a:solidFill>
            </a:endParaRPr>
          </a:p>
        </p:txBody>
      </p:sp>
      <p:sp>
        <p:nvSpPr>
          <p:cNvPr id="9" name="TextBox 4"/>
          <p:cNvSpPr txBox="1"/>
          <p:nvPr/>
        </p:nvSpPr>
        <p:spPr>
          <a:xfrm>
            <a:off x="230774" y="1928697"/>
            <a:ext cx="3328655" cy="3139321"/>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r>
              <a:rPr lang="en-US" dirty="0" smtClean="0">
                <a:solidFill>
                  <a:prstClr val="black"/>
                </a:solidFill>
              </a:rPr>
              <a:t>Below to the right is the Registration Page section and above it is a larger picture of the unique link field.</a:t>
            </a:r>
          </a:p>
          <a:p>
            <a:endParaRPr lang="en-US" dirty="0">
              <a:solidFill>
                <a:prstClr val="black"/>
              </a:solidFill>
            </a:endParaRPr>
          </a:p>
          <a:p>
            <a:endParaRPr lang="en-US" dirty="0" smtClean="0">
              <a:solidFill>
                <a:prstClr val="black"/>
              </a:solidFill>
            </a:endParaRPr>
          </a:p>
          <a:p>
            <a:r>
              <a:rPr lang="en-US" dirty="0" smtClean="0">
                <a:solidFill>
                  <a:prstClr val="black"/>
                </a:solidFill>
              </a:rPr>
              <a:t>Remember, both the login URL and the registration URL will always begin with:</a:t>
            </a:r>
          </a:p>
          <a:p>
            <a:endParaRPr lang="en-US" dirty="0">
              <a:solidFill>
                <a:prstClr val="black"/>
              </a:solidFill>
            </a:endParaRPr>
          </a:p>
          <a:p>
            <a:r>
              <a:rPr lang="en-US" dirty="0" smtClean="0">
                <a:solidFill>
                  <a:srgbClr val="00B0F0"/>
                </a:solidFill>
              </a:rPr>
              <a:t>https://collabornation.net/</a:t>
            </a:r>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33712" y="2739779"/>
            <a:ext cx="2785439" cy="2899030"/>
          </a:xfrm>
          <a:prstGeom prst="rect">
            <a:avLst/>
          </a:prstGeom>
        </p:spPr>
      </p:pic>
      <p:pic>
        <p:nvPicPr>
          <p:cNvPr id="11" name="Picture 10" descr="Screen Clippi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59429" y="1279829"/>
            <a:ext cx="5353797" cy="971686"/>
          </a:xfrm>
          <a:prstGeom prst="rect">
            <a:avLst/>
          </a:prstGeom>
          <a:ln>
            <a:solidFill>
              <a:schemeClr val="bg1">
                <a:lumMod val="50000"/>
              </a:schemeClr>
            </a:solidFill>
          </a:ln>
        </p:spPr>
      </p:pic>
    </p:spTree>
    <p:custDataLst>
      <p:tags r:id="rId1"/>
    </p:custDataLst>
    <p:extLst>
      <p:ext uri="{BB962C8B-B14F-4D97-AF65-F5344CB8AC3E}">
        <p14:creationId xmlns:p14="http://schemas.microsoft.com/office/powerpoint/2010/main" val="38356219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8"/>
          <p:cNvSpPr txBox="1"/>
          <p:nvPr/>
        </p:nvSpPr>
        <p:spPr>
          <a:xfrm>
            <a:off x="4773829" y="465051"/>
            <a:ext cx="3965609" cy="523220"/>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r>
              <a:rPr lang="en-US" sz="2800" b="1" dirty="0" smtClean="0">
                <a:solidFill>
                  <a:prstClr val="black"/>
                </a:solidFill>
              </a:rPr>
              <a:t>Training Videos</a:t>
            </a:r>
            <a:endParaRPr lang="en-US" sz="2800" b="1" dirty="0">
              <a:solidFill>
                <a:prstClr val="black"/>
              </a:solidFill>
            </a:endParaRPr>
          </a:p>
        </p:txBody>
      </p:sp>
      <p:sp>
        <p:nvSpPr>
          <p:cNvPr id="5" name="TextBox 1"/>
          <p:cNvSpPr txBox="1"/>
          <p:nvPr/>
        </p:nvSpPr>
        <p:spPr>
          <a:xfrm>
            <a:off x="314325" y="1219519"/>
            <a:ext cx="8515350" cy="4708981"/>
          </a:xfrm>
          <a:prstGeom prst="rect">
            <a:avLst/>
          </a:prstGeom>
          <a:noFill/>
        </p:spPr>
        <p:txBody>
          <a:bodyPr wrap="square" numCol="1" rtlCol="0">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r>
              <a:rPr lang="en-US" sz="1200" dirty="0" smtClean="0"/>
              <a:t>25:36 </a:t>
            </a:r>
            <a:r>
              <a:rPr lang="en-US" sz="1200" dirty="0"/>
              <a:t>minute video</a:t>
            </a:r>
          </a:p>
          <a:p>
            <a:r>
              <a:rPr lang="en-US" sz="1200" b="1" dirty="0" err="1" smtClean="0"/>
              <a:t>CollaborNation</a:t>
            </a:r>
            <a:r>
              <a:rPr lang="en-US" sz="1200" b="1" dirty="0" smtClean="0"/>
              <a:t> Site Redesign</a:t>
            </a:r>
            <a:endParaRPr lang="en-US" sz="1200" b="1" dirty="0"/>
          </a:p>
          <a:p>
            <a:r>
              <a:rPr lang="en-US" sz="1200" dirty="0"/>
              <a:t>A quick look at our </a:t>
            </a:r>
            <a:r>
              <a:rPr lang="en-US" sz="1200" dirty="0" smtClean="0"/>
              <a:t>site redesign</a:t>
            </a:r>
          </a:p>
          <a:p>
            <a:r>
              <a:rPr lang="en-US" sz="1200" dirty="0">
                <a:hlinkClick r:id="rId3"/>
              </a:rPr>
              <a:t>https://support.cypherworx.com/solution/articles/4000137266-collabornation-site-redesign</a:t>
            </a:r>
            <a:endParaRPr lang="en-US" sz="1200" dirty="0" smtClean="0"/>
          </a:p>
          <a:p>
            <a:endParaRPr lang="en-US" sz="1200" dirty="0"/>
          </a:p>
          <a:p>
            <a:r>
              <a:rPr lang="en-US" sz="1200" dirty="0" smtClean="0"/>
              <a:t>48:39 </a:t>
            </a:r>
            <a:r>
              <a:rPr lang="en-US" sz="1200" dirty="0"/>
              <a:t>minute video</a:t>
            </a:r>
          </a:p>
          <a:p>
            <a:r>
              <a:rPr lang="en-US" sz="1200" b="1" dirty="0" smtClean="0"/>
              <a:t>Admin Users Group Meeting – February 21, 2019</a:t>
            </a:r>
            <a:endParaRPr lang="en-US" sz="1200" b="1" dirty="0"/>
          </a:p>
          <a:p>
            <a:r>
              <a:rPr lang="en-US" sz="1200" dirty="0" smtClean="0"/>
              <a:t>Mike </a:t>
            </a:r>
            <a:r>
              <a:rPr lang="en-US" sz="1200" dirty="0" err="1" smtClean="0"/>
              <a:t>Maether</a:t>
            </a:r>
            <a:r>
              <a:rPr lang="en-US" sz="1200" dirty="0" smtClean="0"/>
              <a:t> gives a tour of the redesign for Site Administrators</a:t>
            </a:r>
            <a:endParaRPr lang="en-US" sz="1200" dirty="0"/>
          </a:p>
          <a:p>
            <a:r>
              <a:rPr lang="en-US" sz="1200" dirty="0">
                <a:hlinkClick r:id="rId4"/>
              </a:rPr>
              <a:t>https://</a:t>
            </a:r>
            <a:r>
              <a:rPr lang="en-US" sz="1200" dirty="0" smtClean="0">
                <a:hlinkClick r:id="rId4"/>
              </a:rPr>
              <a:t>www.screencast.com/t/oaoysdg4ef</a:t>
            </a:r>
            <a:endParaRPr lang="en-US" sz="1200" dirty="0" smtClean="0"/>
          </a:p>
          <a:p>
            <a:endParaRPr lang="en-US" sz="1200" dirty="0"/>
          </a:p>
          <a:p>
            <a:r>
              <a:rPr lang="en-US" sz="1200" dirty="0" smtClean="0"/>
              <a:t>2:44 minute video</a:t>
            </a:r>
          </a:p>
          <a:p>
            <a:r>
              <a:rPr lang="en-US" sz="1200" b="1" dirty="0"/>
              <a:t>Maximize Employee Performance With Assessments</a:t>
            </a:r>
          </a:p>
          <a:p>
            <a:r>
              <a:rPr lang="en-US" sz="1200" dirty="0" smtClean="0"/>
              <a:t>A quick look at our new Assessment Feature</a:t>
            </a:r>
          </a:p>
          <a:p>
            <a:r>
              <a:rPr lang="en-US" sz="1200" dirty="0" smtClean="0">
                <a:hlinkClick r:id="rId5"/>
              </a:rPr>
              <a:t>https</a:t>
            </a:r>
            <a:r>
              <a:rPr lang="en-US" sz="1200" dirty="0">
                <a:hlinkClick r:id="rId5"/>
              </a:rPr>
              <a:t>://www.youtube.com/watch?v=gi5qzVlPK2Q&amp;t=34s</a:t>
            </a:r>
            <a:endParaRPr lang="en-US" sz="1200" dirty="0" smtClean="0"/>
          </a:p>
          <a:p>
            <a:endParaRPr lang="en-US" sz="1200" dirty="0"/>
          </a:p>
          <a:p>
            <a:r>
              <a:rPr lang="en-US" sz="1200" dirty="0" smtClean="0"/>
              <a:t>7:18 minute video </a:t>
            </a:r>
            <a:endParaRPr lang="en-US" sz="1200" dirty="0"/>
          </a:p>
          <a:p>
            <a:r>
              <a:rPr lang="en-US" sz="1200" b="1" dirty="0" smtClean="0"/>
              <a:t>Learning Management System </a:t>
            </a:r>
          </a:p>
          <a:p>
            <a:r>
              <a:rPr lang="en-US" sz="1200" dirty="0" smtClean="0"/>
              <a:t>Details how to take courses, participate in discussions, add events and upload resources.  Admins can see how to use the reporting features, course assignment options and our DIY Course Creation tool. </a:t>
            </a:r>
          </a:p>
          <a:p>
            <a:r>
              <a:rPr lang="en-US" sz="1200" dirty="0" smtClean="0">
                <a:hlinkClick r:id="rId6"/>
              </a:rPr>
              <a:t>https</a:t>
            </a:r>
            <a:r>
              <a:rPr lang="en-US" sz="1200" dirty="0">
                <a:hlinkClick r:id="rId6"/>
              </a:rPr>
              <a:t>://</a:t>
            </a:r>
            <a:r>
              <a:rPr lang="en-US" sz="1200" dirty="0" smtClean="0">
                <a:hlinkClick r:id="rId6"/>
              </a:rPr>
              <a:t>www.youtube.com/watch?v=cOrfDxQdEY4</a:t>
            </a:r>
            <a:endParaRPr lang="en-US" sz="1200" dirty="0" smtClean="0"/>
          </a:p>
          <a:p>
            <a:endParaRPr lang="en-US" sz="1200" dirty="0"/>
          </a:p>
          <a:p>
            <a:r>
              <a:rPr lang="en-US" sz="1200" dirty="0" smtClean="0"/>
              <a:t>10:41 minute video</a:t>
            </a:r>
          </a:p>
          <a:p>
            <a:r>
              <a:rPr lang="en-US" sz="1200" b="1" dirty="0" err="1" smtClean="0"/>
              <a:t>CollaborNation</a:t>
            </a:r>
            <a:r>
              <a:rPr lang="en-US" sz="1200" b="1" dirty="0" smtClean="0"/>
              <a:t> Create-a-Course (DIY) Tutorial</a:t>
            </a:r>
          </a:p>
          <a:p>
            <a:r>
              <a:rPr lang="en-US" sz="1200" dirty="0" smtClean="0"/>
              <a:t>Details the step by step process on how to turn your existing material into an online course.</a:t>
            </a:r>
          </a:p>
          <a:p>
            <a:r>
              <a:rPr lang="en-US" sz="1200" dirty="0">
                <a:hlinkClick r:id="rId7"/>
              </a:rPr>
              <a:t>https://</a:t>
            </a:r>
            <a:r>
              <a:rPr lang="en-US" sz="1200" dirty="0" smtClean="0">
                <a:hlinkClick r:id="rId7"/>
              </a:rPr>
              <a:t>www.youtube.com/watch?v=cX4AXHe5Yak</a:t>
            </a:r>
            <a:endParaRPr lang="en-US" sz="1400" dirty="0"/>
          </a:p>
        </p:txBody>
      </p:sp>
      <p:pic>
        <p:nvPicPr>
          <p:cNvPr id="6" name="Picture 5" descr="Screen Clippin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810093" y="988271"/>
            <a:ext cx="2019582" cy="2657846"/>
          </a:xfrm>
          <a:prstGeom prst="rect">
            <a:avLst/>
          </a:prstGeom>
          <a:ln>
            <a:solidFill>
              <a:schemeClr val="bg1">
                <a:lumMod val="50000"/>
              </a:schemeClr>
            </a:solidFill>
          </a:ln>
        </p:spPr>
      </p:pic>
      <p:sp>
        <p:nvSpPr>
          <p:cNvPr id="7" name="Right Arrow 6"/>
          <p:cNvSpPr/>
          <p:nvPr/>
        </p:nvSpPr>
        <p:spPr>
          <a:xfrm>
            <a:off x="5930537" y="1138906"/>
            <a:ext cx="978408" cy="372585"/>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a:p>
        </p:txBody>
      </p:sp>
    </p:spTree>
    <p:custDataLst>
      <p:tags r:id="rId1"/>
    </p:custDataLst>
    <p:extLst>
      <p:ext uri="{BB962C8B-B14F-4D97-AF65-F5344CB8AC3E}">
        <p14:creationId xmlns:p14="http://schemas.microsoft.com/office/powerpoint/2010/main" val="39069212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15"/>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37211</TotalTime>
  <Words>614</Words>
  <Application>Microsoft Office PowerPoint</Application>
  <PresentationFormat>On-screen Show (4:3)</PresentationFormat>
  <Paragraphs>102</Paragraphs>
  <Slides>15</Slides>
  <Notes>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Support Hub</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ID1</dc:creator>
  <cp:lastModifiedBy>ddibacco</cp:lastModifiedBy>
  <cp:revision>487</cp:revision>
  <cp:lastPrinted>2013-12-05T16:52:49Z</cp:lastPrinted>
  <dcterms:created xsi:type="dcterms:W3CDTF">2012-01-18T21:52:15Z</dcterms:created>
  <dcterms:modified xsi:type="dcterms:W3CDTF">2019-12-18T20:17:44Z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20098468-10C1-46B5-89C1-C1CFB885ED6C</vt:lpwstr>
  </property>
  <property fmtid="{D5CDD505-2E9C-101B-9397-08002B2CF9AE}" pid="3" name="ArticulatePath">
    <vt:lpwstr>Users Group Meeting 10-18-17</vt:lpwstr>
  </property>
</Properties>
</file>